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69" r:id="rId3"/>
    <p:sldMasterId id="2147483693" r:id="rId4"/>
    <p:sldMasterId id="2147483711" r:id="rId5"/>
    <p:sldMasterId id="2147483723" r:id="rId6"/>
  </p:sldMasterIdLst>
  <p:notesMasterIdLst>
    <p:notesMasterId r:id="rId182"/>
  </p:notesMasterIdLst>
  <p:handoutMasterIdLst>
    <p:handoutMasterId r:id="rId183"/>
  </p:handoutMasterIdLst>
  <p:sldIdLst>
    <p:sldId id="505" r:id="rId7"/>
    <p:sldId id="1015" r:id="rId8"/>
    <p:sldId id="259" r:id="rId9"/>
    <p:sldId id="260" r:id="rId10"/>
    <p:sldId id="886" r:id="rId11"/>
    <p:sldId id="742" r:id="rId12"/>
    <p:sldId id="361" r:id="rId13"/>
    <p:sldId id="281" r:id="rId14"/>
    <p:sldId id="287" r:id="rId15"/>
    <p:sldId id="459" r:id="rId16"/>
    <p:sldId id="465" r:id="rId17"/>
    <p:sldId id="1016" r:id="rId18"/>
    <p:sldId id="1017" r:id="rId19"/>
    <p:sldId id="1018" r:id="rId20"/>
    <p:sldId id="267" r:id="rId21"/>
    <p:sldId id="268" r:id="rId22"/>
    <p:sldId id="1676" r:id="rId23"/>
    <p:sldId id="1677" r:id="rId24"/>
    <p:sldId id="1678" r:id="rId25"/>
    <p:sldId id="1698" r:id="rId26"/>
    <p:sldId id="270" r:id="rId27"/>
    <p:sldId id="271" r:id="rId28"/>
    <p:sldId id="272" r:id="rId29"/>
    <p:sldId id="1026" r:id="rId30"/>
    <p:sldId id="1027" r:id="rId31"/>
    <p:sldId id="1028" r:id="rId32"/>
    <p:sldId id="1029" r:id="rId33"/>
    <p:sldId id="1030" r:id="rId34"/>
    <p:sldId id="1031" r:id="rId35"/>
    <p:sldId id="1032" r:id="rId36"/>
    <p:sldId id="753" r:id="rId37"/>
    <p:sldId id="754" r:id="rId38"/>
    <p:sldId id="615" r:id="rId39"/>
    <p:sldId id="364" r:id="rId40"/>
    <p:sldId id="360" r:id="rId41"/>
    <p:sldId id="1699" r:id="rId42"/>
    <p:sldId id="362" r:id="rId43"/>
    <p:sldId id="597" r:id="rId44"/>
    <p:sldId id="598" r:id="rId45"/>
    <p:sldId id="363" r:id="rId46"/>
    <p:sldId id="468" r:id="rId47"/>
    <p:sldId id="426" r:id="rId48"/>
    <p:sldId id="1033" r:id="rId49"/>
    <p:sldId id="370" r:id="rId50"/>
    <p:sldId id="469" r:id="rId51"/>
    <p:sldId id="470" r:id="rId52"/>
    <p:sldId id="471" r:id="rId53"/>
    <p:sldId id="472" r:id="rId54"/>
    <p:sldId id="473" r:id="rId55"/>
    <p:sldId id="474" r:id="rId56"/>
    <p:sldId id="569" r:id="rId57"/>
    <p:sldId id="570" r:id="rId58"/>
    <p:sldId id="571" r:id="rId59"/>
    <p:sldId id="572" r:id="rId60"/>
    <p:sldId id="573" r:id="rId61"/>
    <p:sldId id="574" r:id="rId62"/>
    <p:sldId id="578" r:id="rId63"/>
    <p:sldId id="579" r:id="rId64"/>
    <p:sldId id="353" r:id="rId65"/>
    <p:sldId id="536" r:id="rId66"/>
    <p:sldId id="881" r:id="rId67"/>
    <p:sldId id="882" r:id="rId68"/>
    <p:sldId id="539" r:id="rId69"/>
    <p:sldId id="540" r:id="rId70"/>
    <p:sldId id="546" r:id="rId71"/>
    <p:sldId id="548" r:id="rId72"/>
    <p:sldId id="549" r:id="rId73"/>
    <p:sldId id="553" r:id="rId74"/>
    <p:sldId id="565" r:id="rId75"/>
    <p:sldId id="566" r:id="rId76"/>
    <p:sldId id="567" r:id="rId77"/>
    <p:sldId id="585" r:id="rId78"/>
    <p:sldId id="587" r:id="rId79"/>
    <p:sldId id="357" r:id="rId80"/>
    <p:sldId id="371" r:id="rId81"/>
    <p:sldId id="551" r:id="rId82"/>
    <p:sldId id="552" r:id="rId83"/>
    <p:sldId id="300" r:id="rId84"/>
    <p:sldId id="477" r:id="rId85"/>
    <p:sldId id="478" r:id="rId86"/>
    <p:sldId id="301" r:id="rId87"/>
    <p:sldId id="302" r:id="rId88"/>
    <p:sldId id="479" r:id="rId89"/>
    <p:sldId id="399" r:id="rId90"/>
    <p:sldId id="303" r:id="rId91"/>
    <p:sldId id="305" r:id="rId92"/>
    <p:sldId id="447" r:id="rId93"/>
    <p:sldId id="397" r:id="rId94"/>
    <p:sldId id="400" r:id="rId95"/>
    <p:sldId id="309" r:id="rId96"/>
    <p:sldId id="310" r:id="rId97"/>
    <p:sldId id="435" r:id="rId98"/>
    <p:sldId id="358" r:id="rId99"/>
    <p:sldId id="480" r:id="rId100"/>
    <p:sldId id="509" r:id="rId101"/>
    <p:sldId id="510" r:id="rId102"/>
    <p:sldId id="372" r:id="rId103"/>
    <p:sldId id="523" r:id="rId104"/>
    <p:sldId id="484" r:id="rId105"/>
    <p:sldId id="589" r:id="rId106"/>
    <p:sldId id="436" r:id="rId107"/>
    <p:sldId id="311" r:id="rId108"/>
    <p:sldId id="485" r:id="rId109"/>
    <p:sldId id="428" r:id="rId110"/>
    <p:sldId id="429" r:id="rId111"/>
    <p:sldId id="584" r:id="rId112"/>
    <p:sldId id="312" r:id="rId113"/>
    <p:sldId id="313" r:id="rId114"/>
    <p:sldId id="314" r:id="rId115"/>
    <p:sldId id="449" r:id="rId116"/>
    <p:sldId id="450" r:id="rId117"/>
    <p:sldId id="451" r:id="rId118"/>
    <p:sldId id="452" r:id="rId119"/>
    <p:sldId id="316" r:id="rId120"/>
    <p:sldId id="317" r:id="rId121"/>
    <p:sldId id="318" r:id="rId122"/>
    <p:sldId id="359" r:id="rId123"/>
    <p:sldId id="373" r:id="rId124"/>
    <p:sldId id="486" r:id="rId125"/>
    <p:sldId id="487" r:id="rId126"/>
    <p:sldId id="488" r:id="rId127"/>
    <p:sldId id="489" r:id="rId128"/>
    <p:sldId id="499" r:id="rId129"/>
    <p:sldId id="500" r:id="rId130"/>
    <p:sldId id="493" r:id="rId131"/>
    <p:sldId id="503" r:id="rId132"/>
    <p:sldId id="1046" r:id="rId133"/>
    <p:sldId id="1047" r:id="rId134"/>
    <p:sldId id="1048" r:id="rId135"/>
    <p:sldId id="1049" r:id="rId136"/>
    <p:sldId id="506" r:id="rId137"/>
    <p:sldId id="321" r:id="rId138"/>
    <p:sldId id="327" r:id="rId139"/>
    <p:sldId id="328" r:id="rId140"/>
    <p:sldId id="1050" r:id="rId141"/>
    <p:sldId id="1051" r:id="rId142"/>
    <p:sldId id="745" r:id="rId143"/>
    <p:sldId id="746" r:id="rId144"/>
    <p:sldId id="747" r:id="rId145"/>
    <p:sldId id="748" r:id="rId146"/>
    <p:sldId id="749" r:id="rId147"/>
    <p:sldId id="750" r:id="rId148"/>
    <p:sldId id="751" r:id="rId149"/>
    <p:sldId id="329" r:id="rId150"/>
    <p:sldId id="1034" r:id="rId151"/>
    <p:sldId id="1035" r:id="rId152"/>
    <p:sldId id="1036" r:id="rId153"/>
    <p:sldId id="1037" r:id="rId154"/>
    <p:sldId id="1038" r:id="rId155"/>
    <p:sldId id="1039" r:id="rId156"/>
    <p:sldId id="1040" r:id="rId157"/>
    <p:sldId id="1041" r:id="rId158"/>
    <p:sldId id="1042" r:id="rId159"/>
    <p:sldId id="1700" r:id="rId160"/>
    <p:sldId id="1679" r:id="rId161"/>
    <p:sldId id="261" r:id="rId162"/>
    <p:sldId id="1680" r:id="rId163"/>
    <p:sldId id="1681" r:id="rId164"/>
    <p:sldId id="1682" r:id="rId165"/>
    <p:sldId id="1683" r:id="rId166"/>
    <p:sldId id="1684" r:id="rId167"/>
    <p:sldId id="1685" r:id="rId168"/>
    <p:sldId id="1686" r:id="rId169"/>
    <p:sldId id="1687" r:id="rId170"/>
    <p:sldId id="1688" r:id="rId171"/>
    <p:sldId id="1689" r:id="rId172"/>
    <p:sldId id="1690" r:id="rId173"/>
    <p:sldId id="1691" r:id="rId174"/>
    <p:sldId id="1692" r:id="rId175"/>
    <p:sldId id="1693" r:id="rId176"/>
    <p:sldId id="1694" r:id="rId177"/>
    <p:sldId id="1695" r:id="rId178"/>
    <p:sldId id="1696" r:id="rId179"/>
    <p:sldId id="1697" r:id="rId180"/>
    <p:sldId id="752" r:id="rId181"/>
  </p:sldIdLst>
  <p:sldSz cx="7315200" cy="5486400" type="B5JIS"/>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766" userDrawn="1">
          <p15:clr>
            <a:srgbClr val="A4A3A4"/>
          </p15:clr>
        </p15:guide>
        <p15:guide id="2" pos="2299"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G"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FF"/>
    <a:srgbClr val="CCFF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78" autoAdjust="0"/>
    <p:restoredTop sz="94660" autoAdjust="0"/>
  </p:normalViewPr>
  <p:slideViewPr>
    <p:cSldViewPr showGuides="1">
      <p:cViewPr varScale="1">
        <p:scale>
          <a:sx n="79" d="100"/>
          <a:sy n="79" d="100"/>
        </p:scale>
        <p:origin x="1472" y="48"/>
      </p:cViewPr>
      <p:guideLst>
        <p:guide orient="horz" pos="1766"/>
        <p:guide pos="229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7746"/>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1.xml"/><Relationship Id="rId21" Type="http://schemas.openxmlformats.org/officeDocument/2006/relationships/slide" Target="slides/slide15.xml"/><Relationship Id="rId42" Type="http://schemas.openxmlformats.org/officeDocument/2006/relationships/slide" Target="slides/slide36.xml"/><Relationship Id="rId63" Type="http://schemas.openxmlformats.org/officeDocument/2006/relationships/slide" Target="slides/slide57.xml"/><Relationship Id="rId84" Type="http://schemas.openxmlformats.org/officeDocument/2006/relationships/slide" Target="slides/slide78.xml"/><Relationship Id="rId138" Type="http://schemas.openxmlformats.org/officeDocument/2006/relationships/slide" Target="slides/slide132.xml"/><Relationship Id="rId159" Type="http://schemas.openxmlformats.org/officeDocument/2006/relationships/slide" Target="slides/slide153.xml"/><Relationship Id="rId170" Type="http://schemas.openxmlformats.org/officeDocument/2006/relationships/slide" Target="slides/slide164.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53" Type="http://schemas.openxmlformats.org/officeDocument/2006/relationships/slide" Target="slides/slide47.xml"/><Relationship Id="rId74" Type="http://schemas.openxmlformats.org/officeDocument/2006/relationships/slide" Target="slides/slide68.xml"/><Relationship Id="rId128" Type="http://schemas.openxmlformats.org/officeDocument/2006/relationships/slide" Target="slides/slide122.xml"/><Relationship Id="rId149" Type="http://schemas.openxmlformats.org/officeDocument/2006/relationships/slide" Target="slides/slide143.xml"/><Relationship Id="rId5" Type="http://schemas.openxmlformats.org/officeDocument/2006/relationships/slideMaster" Target="slideMasters/slideMaster5.xml"/><Relationship Id="rId95" Type="http://schemas.openxmlformats.org/officeDocument/2006/relationships/slide" Target="slides/slide89.xml"/><Relationship Id="rId160" Type="http://schemas.openxmlformats.org/officeDocument/2006/relationships/slide" Target="slides/slide154.xml"/><Relationship Id="rId181" Type="http://schemas.openxmlformats.org/officeDocument/2006/relationships/slide" Target="slides/slide175.xml"/><Relationship Id="rId22" Type="http://schemas.openxmlformats.org/officeDocument/2006/relationships/slide" Target="slides/slide16.xml"/><Relationship Id="rId43" Type="http://schemas.openxmlformats.org/officeDocument/2006/relationships/slide" Target="slides/slide37.xml"/><Relationship Id="rId64" Type="http://schemas.openxmlformats.org/officeDocument/2006/relationships/slide" Target="slides/slide58.xml"/><Relationship Id="rId118" Type="http://schemas.openxmlformats.org/officeDocument/2006/relationships/slide" Target="slides/slide112.xml"/><Relationship Id="rId139" Type="http://schemas.openxmlformats.org/officeDocument/2006/relationships/slide" Target="slides/slide133.xml"/><Relationship Id="rId85" Type="http://schemas.openxmlformats.org/officeDocument/2006/relationships/slide" Target="slides/slide79.xml"/><Relationship Id="rId150" Type="http://schemas.openxmlformats.org/officeDocument/2006/relationships/slide" Target="slides/slide144.xml"/><Relationship Id="rId171" Type="http://schemas.openxmlformats.org/officeDocument/2006/relationships/slide" Target="slides/slide165.xml"/><Relationship Id="rId12" Type="http://schemas.openxmlformats.org/officeDocument/2006/relationships/slide" Target="slides/slide6.xml"/><Relationship Id="rId33" Type="http://schemas.openxmlformats.org/officeDocument/2006/relationships/slide" Target="slides/slide27.xml"/><Relationship Id="rId108" Type="http://schemas.openxmlformats.org/officeDocument/2006/relationships/slide" Target="slides/slide102.xml"/><Relationship Id="rId129" Type="http://schemas.openxmlformats.org/officeDocument/2006/relationships/slide" Target="slides/slide123.xml"/><Relationship Id="rId54" Type="http://schemas.openxmlformats.org/officeDocument/2006/relationships/slide" Target="slides/slide48.xml"/><Relationship Id="rId75" Type="http://schemas.openxmlformats.org/officeDocument/2006/relationships/slide" Target="slides/slide69.xml"/><Relationship Id="rId96" Type="http://schemas.openxmlformats.org/officeDocument/2006/relationships/slide" Target="slides/slide90.xml"/><Relationship Id="rId140" Type="http://schemas.openxmlformats.org/officeDocument/2006/relationships/slide" Target="slides/slide134.xml"/><Relationship Id="rId161" Type="http://schemas.openxmlformats.org/officeDocument/2006/relationships/slide" Target="slides/slide155.xml"/><Relationship Id="rId182" Type="http://schemas.openxmlformats.org/officeDocument/2006/relationships/notesMaster" Target="notesMasters/notesMaster1.xml"/><Relationship Id="rId6" Type="http://schemas.openxmlformats.org/officeDocument/2006/relationships/slideMaster" Target="slideMasters/slideMaster6.xml"/><Relationship Id="rId23" Type="http://schemas.openxmlformats.org/officeDocument/2006/relationships/slide" Target="slides/slide17.xml"/><Relationship Id="rId119" Type="http://schemas.openxmlformats.org/officeDocument/2006/relationships/slide" Target="slides/slide113.xml"/><Relationship Id="rId44" Type="http://schemas.openxmlformats.org/officeDocument/2006/relationships/slide" Target="slides/slide38.xml"/><Relationship Id="rId65" Type="http://schemas.openxmlformats.org/officeDocument/2006/relationships/slide" Target="slides/slide59.xml"/><Relationship Id="rId86" Type="http://schemas.openxmlformats.org/officeDocument/2006/relationships/slide" Target="slides/slide80.xml"/><Relationship Id="rId130" Type="http://schemas.openxmlformats.org/officeDocument/2006/relationships/slide" Target="slides/slide124.xml"/><Relationship Id="rId151" Type="http://schemas.openxmlformats.org/officeDocument/2006/relationships/slide" Target="slides/slide145.xml"/><Relationship Id="rId172" Type="http://schemas.openxmlformats.org/officeDocument/2006/relationships/slide" Target="slides/slide166.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120" Type="http://schemas.openxmlformats.org/officeDocument/2006/relationships/slide" Target="slides/slide114.xml"/><Relationship Id="rId125" Type="http://schemas.openxmlformats.org/officeDocument/2006/relationships/slide" Target="slides/slide119.xml"/><Relationship Id="rId141" Type="http://schemas.openxmlformats.org/officeDocument/2006/relationships/slide" Target="slides/slide135.xml"/><Relationship Id="rId146" Type="http://schemas.openxmlformats.org/officeDocument/2006/relationships/slide" Target="slides/slide140.xml"/><Relationship Id="rId167" Type="http://schemas.openxmlformats.org/officeDocument/2006/relationships/slide" Target="slides/slide161.xml"/><Relationship Id="rId188" Type="http://schemas.openxmlformats.org/officeDocument/2006/relationships/tableStyles" Target="tableStyles.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162" Type="http://schemas.openxmlformats.org/officeDocument/2006/relationships/slide" Target="slides/slide156.xml"/><Relationship Id="rId183" Type="http://schemas.openxmlformats.org/officeDocument/2006/relationships/handoutMaster" Target="handoutMasters/handoutMaster1.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slide" Target="slides/slide109.xml"/><Relationship Id="rId131" Type="http://schemas.openxmlformats.org/officeDocument/2006/relationships/slide" Target="slides/slide125.xml"/><Relationship Id="rId136" Type="http://schemas.openxmlformats.org/officeDocument/2006/relationships/slide" Target="slides/slide130.xml"/><Relationship Id="rId157" Type="http://schemas.openxmlformats.org/officeDocument/2006/relationships/slide" Target="slides/slide151.xml"/><Relationship Id="rId178" Type="http://schemas.openxmlformats.org/officeDocument/2006/relationships/slide" Target="slides/slide172.xml"/><Relationship Id="rId61" Type="http://schemas.openxmlformats.org/officeDocument/2006/relationships/slide" Target="slides/slide55.xml"/><Relationship Id="rId82" Type="http://schemas.openxmlformats.org/officeDocument/2006/relationships/slide" Target="slides/slide76.xml"/><Relationship Id="rId152" Type="http://schemas.openxmlformats.org/officeDocument/2006/relationships/slide" Target="slides/slide146.xml"/><Relationship Id="rId173" Type="http://schemas.openxmlformats.org/officeDocument/2006/relationships/slide" Target="slides/slide167.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126" Type="http://schemas.openxmlformats.org/officeDocument/2006/relationships/slide" Target="slides/slide120.xml"/><Relationship Id="rId147" Type="http://schemas.openxmlformats.org/officeDocument/2006/relationships/slide" Target="slides/slide141.xml"/><Relationship Id="rId168" Type="http://schemas.openxmlformats.org/officeDocument/2006/relationships/slide" Target="slides/slide162.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121" Type="http://schemas.openxmlformats.org/officeDocument/2006/relationships/slide" Target="slides/slide115.xml"/><Relationship Id="rId142" Type="http://schemas.openxmlformats.org/officeDocument/2006/relationships/slide" Target="slides/slide136.xml"/><Relationship Id="rId163" Type="http://schemas.openxmlformats.org/officeDocument/2006/relationships/slide" Target="slides/slide157.xml"/><Relationship Id="rId184" Type="http://schemas.openxmlformats.org/officeDocument/2006/relationships/commentAuthors" Target="commentAuthors.xml"/><Relationship Id="rId3" Type="http://schemas.openxmlformats.org/officeDocument/2006/relationships/slideMaster" Target="slideMasters/slideMaster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slide" Target="slides/slide110.xml"/><Relationship Id="rId137" Type="http://schemas.openxmlformats.org/officeDocument/2006/relationships/slide" Target="slides/slide131.xml"/><Relationship Id="rId158" Type="http://schemas.openxmlformats.org/officeDocument/2006/relationships/slide" Target="slides/slide152.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slide" Target="slides/slide105.xml"/><Relationship Id="rId132" Type="http://schemas.openxmlformats.org/officeDocument/2006/relationships/slide" Target="slides/slide126.xml"/><Relationship Id="rId153" Type="http://schemas.openxmlformats.org/officeDocument/2006/relationships/slide" Target="slides/slide147.xml"/><Relationship Id="rId174" Type="http://schemas.openxmlformats.org/officeDocument/2006/relationships/slide" Target="slides/slide168.xml"/><Relationship Id="rId179" Type="http://schemas.openxmlformats.org/officeDocument/2006/relationships/slide" Target="slides/slide173.xml"/><Relationship Id="rId15" Type="http://schemas.openxmlformats.org/officeDocument/2006/relationships/slide" Target="slides/slide9.xml"/><Relationship Id="rId36" Type="http://schemas.openxmlformats.org/officeDocument/2006/relationships/slide" Target="slides/slide30.xml"/><Relationship Id="rId57" Type="http://schemas.openxmlformats.org/officeDocument/2006/relationships/slide" Target="slides/slide51.xml"/><Relationship Id="rId106" Type="http://schemas.openxmlformats.org/officeDocument/2006/relationships/slide" Target="slides/slide100.xml"/><Relationship Id="rId127" Type="http://schemas.openxmlformats.org/officeDocument/2006/relationships/slide" Target="slides/slide121.xml"/><Relationship Id="rId10" Type="http://schemas.openxmlformats.org/officeDocument/2006/relationships/slide" Target="slides/slide4.xml"/><Relationship Id="rId31" Type="http://schemas.openxmlformats.org/officeDocument/2006/relationships/slide" Target="slides/slide25.xml"/><Relationship Id="rId52" Type="http://schemas.openxmlformats.org/officeDocument/2006/relationships/slide" Target="slides/slide46.xml"/><Relationship Id="rId73" Type="http://schemas.openxmlformats.org/officeDocument/2006/relationships/slide" Target="slides/slide67.xml"/><Relationship Id="rId78" Type="http://schemas.openxmlformats.org/officeDocument/2006/relationships/slide" Target="slides/slide72.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122" Type="http://schemas.openxmlformats.org/officeDocument/2006/relationships/slide" Target="slides/slide116.xml"/><Relationship Id="rId143" Type="http://schemas.openxmlformats.org/officeDocument/2006/relationships/slide" Target="slides/slide137.xml"/><Relationship Id="rId148" Type="http://schemas.openxmlformats.org/officeDocument/2006/relationships/slide" Target="slides/slide142.xml"/><Relationship Id="rId164" Type="http://schemas.openxmlformats.org/officeDocument/2006/relationships/slide" Target="slides/slide158.xml"/><Relationship Id="rId169" Type="http://schemas.openxmlformats.org/officeDocument/2006/relationships/slide" Target="slides/slide163.xml"/><Relationship Id="rId185"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80" Type="http://schemas.openxmlformats.org/officeDocument/2006/relationships/slide" Target="slides/slide174.xml"/><Relationship Id="rId26" Type="http://schemas.openxmlformats.org/officeDocument/2006/relationships/slide" Target="slides/slide20.xml"/><Relationship Id="rId47" Type="http://schemas.openxmlformats.org/officeDocument/2006/relationships/slide" Target="slides/slide41.xml"/><Relationship Id="rId68" Type="http://schemas.openxmlformats.org/officeDocument/2006/relationships/slide" Target="slides/slide62.xml"/><Relationship Id="rId89" Type="http://schemas.openxmlformats.org/officeDocument/2006/relationships/slide" Target="slides/slide83.xml"/><Relationship Id="rId112" Type="http://schemas.openxmlformats.org/officeDocument/2006/relationships/slide" Target="slides/slide106.xml"/><Relationship Id="rId133" Type="http://schemas.openxmlformats.org/officeDocument/2006/relationships/slide" Target="slides/slide127.xml"/><Relationship Id="rId154" Type="http://schemas.openxmlformats.org/officeDocument/2006/relationships/slide" Target="slides/slide148.xml"/><Relationship Id="rId175" Type="http://schemas.openxmlformats.org/officeDocument/2006/relationships/slide" Target="slides/slide169.xml"/><Relationship Id="rId16" Type="http://schemas.openxmlformats.org/officeDocument/2006/relationships/slide" Target="slides/slide10.xml"/><Relationship Id="rId37" Type="http://schemas.openxmlformats.org/officeDocument/2006/relationships/slide" Target="slides/slide31.xml"/><Relationship Id="rId58" Type="http://schemas.openxmlformats.org/officeDocument/2006/relationships/slide" Target="slides/slide52.xml"/><Relationship Id="rId79" Type="http://schemas.openxmlformats.org/officeDocument/2006/relationships/slide" Target="slides/slide73.xml"/><Relationship Id="rId102" Type="http://schemas.openxmlformats.org/officeDocument/2006/relationships/slide" Target="slides/slide96.xml"/><Relationship Id="rId123" Type="http://schemas.openxmlformats.org/officeDocument/2006/relationships/slide" Target="slides/slide117.xml"/><Relationship Id="rId144" Type="http://schemas.openxmlformats.org/officeDocument/2006/relationships/slide" Target="slides/slide138.xml"/><Relationship Id="rId90" Type="http://schemas.openxmlformats.org/officeDocument/2006/relationships/slide" Target="slides/slide84.xml"/><Relationship Id="rId165" Type="http://schemas.openxmlformats.org/officeDocument/2006/relationships/slide" Target="slides/slide159.xml"/><Relationship Id="rId186" Type="http://schemas.openxmlformats.org/officeDocument/2006/relationships/viewProps" Target="viewProps.xml"/><Relationship Id="rId27" Type="http://schemas.openxmlformats.org/officeDocument/2006/relationships/slide" Target="slides/slide21.xml"/><Relationship Id="rId48" Type="http://schemas.openxmlformats.org/officeDocument/2006/relationships/slide" Target="slides/slide42.xml"/><Relationship Id="rId69" Type="http://schemas.openxmlformats.org/officeDocument/2006/relationships/slide" Target="slides/slide63.xml"/><Relationship Id="rId113" Type="http://schemas.openxmlformats.org/officeDocument/2006/relationships/slide" Target="slides/slide107.xml"/><Relationship Id="rId134" Type="http://schemas.openxmlformats.org/officeDocument/2006/relationships/slide" Target="slides/slide128.xml"/><Relationship Id="rId80" Type="http://schemas.openxmlformats.org/officeDocument/2006/relationships/slide" Target="slides/slide74.xml"/><Relationship Id="rId155" Type="http://schemas.openxmlformats.org/officeDocument/2006/relationships/slide" Target="slides/slide149.xml"/><Relationship Id="rId176" Type="http://schemas.openxmlformats.org/officeDocument/2006/relationships/slide" Target="slides/slide170.xml"/><Relationship Id="rId17" Type="http://schemas.openxmlformats.org/officeDocument/2006/relationships/slide" Target="slides/slide11.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24" Type="http://schemas.openxmlformats.org/officeDocument/2006/relationships/slide" Target="slides/slide118.xml"/><Relationship Id="rId70" Type="http://schemas.openxmlformats.org/officeDocument/2006/relationships/slide" Target="slides/slide64.xml"/><Relationship Id="rId91" Type="http://schemas.openxmlformats.org/officeDocument/2006/relationships/slide" Target="slides/slide85.xml"/><Relationship Id="rId145" Type="http://schemas.openxmlformats.org/officeDocument/2006/relationships/slide" Target="slides/slide139.xml"/><Relationship Id="rId166" Type="http://schemas.openxmlformats.org/officeDocument/2006/relationships/slide" Target="slides/slide160.xml"/><Relationship Id="rId187" Type="http://schemas.openxmlformats.org/officeDocument/2006/relationships/theme" Target="theme/theme1.xml"/><Relationship Id="rId1" Type="http://schemas.openxmlformats.org/officeDocument/2006/relationships/slideMaster" Target="slideMasters/slideMaster1.xml"/><Relationship Id="rId28" Type="http://schemas.openxmlformats.org/officeDocument/2006/relationships/slide" Target="slides/slide22.xml"/><Relationship Id="rId49" Type="http://schemas.openxmlformats.org/officeDocument/2006/relationships/slide" Target="slides/slide43.xml"/><Relationship Id="rId114" Type="http://schemas.openxmlformats.org/officeDocument/2006/relationships/slide" Target="slides/slide108.xml"/><Relationship Id="rId60" Type="http://schemas.openxmlformats.org/officeDocument/2006/relationships/slide" Target="slides/slide54.xml"/><Relationship Id="rId81" Type="http://schemas.openxmlformats.org/officeDocument/2006/relationships/slide" Target="slides/slide75.xml"/><Relationship Id="rId135" Type="http://schemas.openxmlformats.org/officeDocument/2006/relationships/slide" Target="slides/slide129.xml"/><Relationship Id="rId156" Type="http://schemas.openxmlformats.org/officeDocument/2006/relationships/slide" Target="slides/slide150.xml"/><Relationship Id="rId177" Type="http://schemas.openxmlformats.org/officeDocument/2006/relationships/slide" Target="slides/slide17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14964E2-0872-4E8D-B7FE-9992FD2E09E9}" type="datetimeFigureOut">
              <a:rPr lang="en-US" smtClean="0"/>
              <a:t>3/27/2026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4AAA6E7-20E8-4FE0-AC69-19FA658D1923}"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panose="020B0604020202020204" pitchFamily="34"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panose="020B0604020202020204" pitchFamily="34" charset="0"/>
              </a:defRPr>
            </a:lvl1pPr>
          </a:lstStyle>
          <a:p>
            <a:pPr>
              <a:defRPr/>
            </a:pPr>
            <a:fld id="{167374D2-B5B2-4FE2-BDCB-BE243BFCAD08}" type="datetimeFigureOut">
              <a:rPr lang="en-US"/>
              <a:t>3/27/2026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panose="020B0604020202020204" pitchFamily="34"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eaLnBrk="1" hangingPunct="1">
              <a:defRPr sz="1200"/>
            </a:lvl1pPr>
          </a:lstStyle>
          <a:p>
            <a:pPr>
              <a:defRPr/>
            </a:pPr>
            <a:fld id="{1865467C-D9BC-48B3-8269-E3DAC28AA5A1}" type="slidenum">
              <a:rPr lang="en-US"/>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bwMode="auto">
          <a:noFill/>
          <a:ln>
            <a:miter lim="800000"/>
          </a:ln>
        </p:spPr>
        <p:txBody>
          <a:bodyPr/>
          <a:lstStyle/>
          <a:p>
            <a:fld id="{0DA92FD8-0858-4092-BDBC-6C02BF3D1502}" type="slidenum">
              <a:rPr lang="en-US" smtClean="0"/>
              <a:t>50</a:t>
            </a:fld>
            <a:endParaRPr lang="en-US"/>
          </a:p>
        </p:txBody>
      </p:sp>
      <p:sp>
        <p:nvSpPr>
          <p:cNvPr id="90115" name="Rectangle 2"/>
          <p:cNvSpPr>
            <a:spLocks noGrp="1" noRot="1" noChangeAspect="1" noChangeArrowheads="1" noTextEdit="1"/>
          </p:cNvSpPr>
          <p:nvPr>
            <p:ph type="sldImg"/>
          </p:nvPr>
        </p:nvSpPr>
        <p:spPr bwMode="auto">
          <a:noFill/>
          <a:ln>
            <a:solidFill>
              <a:srgbClr val="000000"/>
            </a:solidFill>
            <a:miter lim="800000"/>
          </a:ln>
        </p:spPr>
      </p:sp>
      <p:sp>
        <p:nvSpPr>
          <p:cNvPr id="90116" name="Rectangle 3"/>
          <p:cNvSpPr>
            <a:spLocks noGrp="1" noChangeArrowheads="1"/>
          </p:cNvSpPr>
          <p:nvPr>
            <p:ph type="body" idx="1"/>
          </p:nvPr>
        </p:nvSpPr>
        <p:spPr bwMode="auto">
          <a:noFill/>
        </p:spPr>
        <p:txBody>
          <a:bodyPr wrap="square" numCol="1" anchor="t" anchorCtr="0" compatLnSpc="1"/>
          <a:lstStyle/>
          <a:p>
            <a:pPr eaLnBrk="1" hangingPunct="1">
              <a:spcBef>
                <a:spcPct val="0"/>
              </a:spcBef>
            </a:pP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bwMode="auto">
          <a:noFill/>
          <a:ln>
            <a:miter lim="800000"/>
          </a:ln>
        </p:spPr>
        <p:txBody>
          <a:bodyPr/>
          <a:lstStyle/>
          <a:p>
            <a:fld id="{B5BC4168-FD37-4054-BA83-ADDF6997C12C}" type="slidenum">
              <a:rPr lang="en-US" smtClean="0"/>
              <a:t>117</a:t>
            </a:fld>
            <a:endParaRPr lang="en-US"/>
          </a:p>
        </p:txBody>
      </p:sp>
      <p:sp>
        <p:nvSpPr>
          <p:cNvPr id="91139" name="Rectangle 2"/>
          <p:cNvSpPr>
            <a:spLocks noGrp="1" noRot="1" noChangeAspect="1" noChangeArrowheads="1" noTextEdit="1"/>
          </p:cNvSpPr>
          <p:nvPr>
            <p:ph type="sldImg"/>
          </p:nvPr>
        </p:nvSpPr>
        <p:spPr bwMode="auto">
          <a:noFill/>
          <a:ln>
            <a:solidFill>
              <a:srgbClr val="000000"/>
            </a:solidFill>
            <a:miter lim="800000"/>
          </a:ln>
        </p:spPr>
      </p:sp>
      <p:sp>
        <p:nvSpPr>
          <p:cNvPr id="91140" name="Rectangle 3"/>
          <p:cNvSpPr>
            <a:spLocks noGrp="1" noChangeArrowheads="1"/>
          </p:cNvSpPr>
          <p:nvPr>
            <p:ph type="body" idx="1"/>
          </p:nvPr>
        </p:nvSpPr>
        <p:spPr bwMode="auto">
          <a:noFill/>
        </p:spPr>
        <p:txBody>
          <a:bodyPr wrap="square" numCol="1" anchor="t" anchorCtr="0" compatLnSpc="1"/>
          <a:lstStyle/>
          <a:p>
            <a:pPr eaLnBrk="1" hangingPunct="1">
              <a:spcBef>
                <a:spcPct val="0"/>
              </a:spcBef>
            </a:pPr>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6F617-4C67-F3FA-4A65-537D3F1884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7EDC6F-86D9-AA71-B354-D0912EC0C1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7876DA-67AE-B3CB-EDBE-F8CB166410A4}"/>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57786AC5-65BA-A146-B4F9-C1874E782B8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A2F271-B7AD-4524-B194-72A2492D6D74}"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9217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8640" y="1704340"/>
            <a:ext cx="6217920" cy="1176020"/>
          </a:xfrm>
        </p:spPr>
        <p:txBody>
          <a:bodyPr/>
          <a:lstStyle/>
          <a:p>
            <a:r>
              <a:rPr lang="en-US"/>
              <a:t>Click to edit Master title style</a:t>
            </a:r>
          </a:p>
        </p:txBody>
      </p:sp>
      <p:sp>
        <p:nvSpPr>
          <p:cNvPr id="3" name="Subtitle 2"/>
          <p:cNvSpPr>
            <a:spLocks noGrp="1"/>
          </p:cNvSpPr>
          <p:nvPr>
            <p:ph type="subTitle" idx="1"/>
          </p:nvPr>
        </p:nvSpPr>
        <p:spPr>
          <a:xfrm>
            <a:off x="1097280" y="3108960"/>
            <a:ext cx="5120640" cy="1402080"/>
          </a:xfrm>
        </p:spPr>
        <p:txBody>
          <a:bodyPr/>
          <a:lstStyle>
            <a:lvl1pPr marL="0" indent="0" algn="ctr">
              <a:buNone/>
              <a:defRPr>
                <a:solidFill>
                  <a:schemeClr val="tx1">
                    <a:tint val="75000"/>
                  </a:schemeClr>
                </a:solidFill>
              </a:defRPr>
            </a:lvl1pPr>
            <a:lvl2pPr marL="365760" indent="0" algn="ctr">
              <a:buNone/>
              <a:defRPr>
                <a:solidFill>
                  <a:schemeClr val="tx1">
                    <a:tint val="75000"/>
                  </a:schemeClr>
                </a:solidFill>
              </a:defRPr>
            </a:lvl2pPr>
            <a:lvl3pPr marL="731520" indent="0" algn="ctr">
              <a:buNone/>
              <a:defRPr>
                <a:solidFill>
                  <a:schemeClr val="tx1">
                    <a:tint val="75000"/>
                  </a:schemeClr>
                </a:solidFill>
              </a:defRPr>
            </a:lvl3pPr>
            <a:lvl4pPr marL="1097280" indent="0" algn="ctr">
              <a:buNone/>
              <a:defRPr>
                <a:solidFill>
                  <a:schemeClr val="tx1">
                    <a:tint val="75000"/>
                  </a:schemeClr>
                </a:solidFill>
              </a:defRPr>
            </a:lvl4pPr>
            <a:lvl5pPr marL="1463040" indent="0" algn="ctr">
              <a:buNone/>
              <a:defRPr>
                <a:solidFill>
                  <a:schemeClr val="tx1">
                    <a:tint val="75000"/>
                  </a:schemeClr>
                </a:solidFill>
              </a:defRPr>
            </a:lvl5pPr>
            <a:lvl6pPr marL="1828800" indent="0" algn="ctr">
              <a:buNone/>
              <a:defRPr>
                <a:solidFill>
                  <a:schemeClr val="tx1">
                    <a:tint val="75000"/>
                  </a:schemeClr>
                </a:solidFill>
              </a:defRPr>
            </a:lvl6pPr>
            <a:lvl7pPr marL="2194560" indent="0" algn="ctr">
              <a:buNone/>
              <a:defRPr>
                <a:solidFill>
                  <a:schemeClr val="tx1">
                    <a:tint val="75000"/>
                  </a:schemeClr>
                </a:solidFill>
              </a:defRPr>
            </a:lvl7pPr>
            <a:lvl8pPr marL="2560320" indent="0" algn="ctr">
              <a:buNone/>
              <a:defRPr>
                <a:solidFill>
                  <a:schemeClr val="tx1">
                    <a:tint val="75000"/>
                  </a:schemeClr>
                </a:solidFill>
              </a:defRPr>
            </a:lvl8pPr>
            <a:lvl9pPr marL="292608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756A1F07-F728-4248-AF59-40E1ADD76B51}" type="datetimeFigureOut">
              <a:rPr lang="en-US"/>
              <a:t>3/27/2026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A24680E-473C-4DFF-9C67-B913001B8283}" type="slidenum">
              <a:rPr lang="en-US"/>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ABBD656-E571-41A8-957A-4092654BDD48}" type="datetimeFigureOut">
              <a:rPr lang="en-US"/>
              <a:t>3/27/2026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8F4888D-9BA5-435F-A29A-810B963B116C}" type="slidenum">
              <a:rPr lang="en-US"/>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7850" y="3525520"/>
            <a:ext cx="6217920" cy="1089660"/>
          </a:xfrm>
        </p:spPr>
        <p:txBody>
          <a:bodyPr anchor="t"/>
          <a:lstStyle>
            <a:lvl1pPr algn="l">
              <a:defRPr sz="3200" b="1" cap="all"/>
            </a:lvl1pPr>
          </a:lstStyle>
          <a:p>
            <a:r>
              <a:rPr lang="en-US"/>
              <a:t>Click to edit Master title style</a:t>
            </a:r>
          </a:p>
        </p:txBody>
      </p:sp>
      <p:sp>
        <p:nvSpPr>
          <p:cNvPr id="3" name="Text Placeholder 2"/>
          <p:cNvSpPr>
            <a:spLocks noGrp="1"/>
          </p:cNvSpPr>
          <p:nvPr>
            <p:ph type="body" idx="1"/>
          </p:nvPr>
        </p:nvSpPr>
        <p:spPr>
          <a:xfrm>
            <a:off x="577850" y="2325371"/>
            <a:ext cx="6217920" cy="1200150"/>
          </a:xfrm>
        </p:spPr>
        <p:txBody>
          <a:bodyPr anchor="b"/>
          <a:lstStyle>
            <a:lvl1pPr marL="0" indent="0">
              <a:buNone/>
              <a:defRPr sz="1600">
                <a:solidFill>
                  <a:schemeClr val="tx1">
                    <a:tint val="75000"/>
                  </a:schemeClr>
                </a:solidFill>
              </a:defRPr>
            </a:lvl1pPr>
            <a:lvl2pPr marL="365760" indent="0">
              <a:buNone/>
              <a:defRPr sz="1400">
                <a:solidFill>
                  <a:schemeClr val="tx1">
                    <a:tint val="75000"/>
                  </a:schemeClr>
                </a:solidFill>
              </a:defRPr>
            </a:lvl2pPr>
            <a:lvl3pPr marL="731520" indent="0">
              <a:buNone/>
              <a:defRPr sz="1300">
                <a:solidFill>
                  <a:schemeClr val="tx1">
                    <a:tint val="75000"/>
                  </a:schemeClr>
                </a:solidFill>
              </a:defRPr>
            </a:lvl3pPr>
            <a:lvl4pPr marL="1097280" indent="0">
              <a:buNone/>
              <a:defRPr sz="1100">
                <a:solidFill>
                  <a:schemeClr val="tx1">
                    <a:tint val="75000"/>
                  </a:schemeClr>
                </a:solidFill>
              </a:defRPr>
            </a:lvl4pPr>
            <a:lvl5pPr marL="1463040" indent="0">
              <a:buNone/>
              <a:defRPr sz="1100">
                <a:solidFill>
                  <a:schemeClr val="tx1">
                    <a:tint val="75000"/>
                  </a:schemeClr>
                </a:solidFill>
              </a:defRPr>
            </a:lvl5pPr>
            <a:lvl6pPr marL="1828800" indent="0">
              <a:buNone/>
              <a:defRPr sz="1100">
                <a:solidFill>
                  <a:schemeClr val="tx1">
                    <a:tint val="75000"/>
                  </a:schemeClr>
                </a:solidFill>
              </a:defRPr>
            </a:lvl6pPr>
            <a:lvl7pPr marL="2194560" indent="0">
              <a:buNone/>
              <a:defRPr sz="1100">
                <a:solidFill>
                  <a:schemeClr val="tx1">
                    <a:tint val="75000"/>
                  </a:schemeClr>
                </a:solidFill>
              </a:defRPr>
            </a:lvl7pPr>
            <a:lvl8pPr marL="2560320" indent="0">
              <a:buNone/>
              <a:defRPr sz="1100">
                <a:solidFill>
                  <a:schemeClr val="tx1">
                    <a:tint val="75000"/>
                  </a:schemeClr>
                </a:solidFill>
              </a:defRPr>
            </a:lvl8pPr>
            <a:lvl9pPr marL="2926080"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91848CC9-7325-464F-AD63-10842953888F}" type="datetimeFigureOut">
              <a:rPr lang="en-US"/>
              <a:t>3/27/2026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40C66CF-A2F0-4155-96A6-90EC5AD7CA6D}" type="slidenum">
              <a:rPr lang="en-US"/>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92100" y="1023620"/>
            <a:ext cx="2573020" cy="289687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987040" y="1023620"/>
            <a:ext cx="2573020" cy="289687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917A4B2-B8B0-4AB4-8F0F-F0794854BF17}" type="datetimeFigureOut">
              <a:rPr lang="en-US"/>
              <a:t>3/27/2026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3B96876-F32B-4DBD-B000-A4E03E843719}" type="slidenum">
              <a:rPr lang="en-US"/>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65760" y="219710"/>
            <a:ext cx="6583680" cy="914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65760" y="1228090"/>
            <a:ext cx="3232150" cy="511810"/>
          </a:xfrm>
        </p:spPr>
        <p:txBody>
          <a:bodyPr anchor="b"/>
          <a:lstStyle>
            <a:lvl1pPr marL="0" indent="0">
              <a:buNone/>
              <a:defRPr sz="1900" b="1"/>
            </a:lvl1pPr>
            <a:lvl2pPr marL="365760" indent="0">
              <a:buNone/>
              <a:defRPr sz="1600" b="1"/>
            </a:lvl2pPr>
            <a:lvl3pPr marL="731520" indent="0">
              <a:buNone/>
              <a:defRPr sz="1400" b="1"/>
            </a:lvl3pPr>
            <a:lvl4pPr marL="1097280" indent="0">
              <a:buNone/>
              <a:defRPr sz="1300" b="1"/>
            </a:lvl4pPr>
            <a:lvl5pPr marL="1463040" indent="0">
              <a:buNone/>
              <a:defRPr sz="1300" b="1"/>
            </a:lvl5pPr>
            <a:lvl6pPr marL="1828800" indent="0">
              <a:buNone/>
              <a:defRPr sz="1300" b="1"/>
            </a:lvl6pPr>
            <a:lvl7pPr marL="2194560" indent="0">
              <a:buNone/>
              <a:defRPr sz="1300" b="1"/>
            </a:lvl7pPr>
            <a:lvl8pPr marL="2560320" indent="0">
              <a:buNone/>
              <a:defRPr sz="1300" b="1"/>
            </a:lvl8pPr>
            <a:lvl9pPr marL="2926080" indent="0">
              <a:buNone/>
              <a:defRPr sz="1300" b="1"/>
            </a:lvl9pPr>
          </a:lstStyle>
          <a:p>
            <a:pPr lvl="0"/>
            <a:r>
              <a:rPr lang="en-US"/>
              <a:t>Click to edit Master text styles</a:t>
            </a:r>
          </a:p>
        </p:txBody>
      </p:sp>
      <p:sp>
        <p:nvSpPr>
          <p:cNvPr id="4" name="Content Placeholder 3"/>
          <p:cNvSpPr>
            <a:spLocks noGrp="1"/>
          </p:cNvSpPr>
          <p:nvPr>
            <p:ph sz="half" idx="2"/>
          </p:nvPr>
        </p:nvSpPr>
        <p:spPr>
          <a:xfrm>
            <a:off x="365760" y="1739900"/>
            <a:ext cx="3232150" cy="3161030"/>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716020" y="1228090"/>
            <a:ext cx="3233420" cy="511810"/>
          </a:xfrm>
        </p:spPr>
        <p:txBody>
          <a:bodyPr anchor="b"/>
          <a:lstStyle>
            <a:lvl1pPr marL="0" indent="0">
              <a:buNone/>
              <a:defRPr sz="1900" b="1"/>
            </a:lvl1pPr>
            <a:lvl2pPr marL="365760" indent="0">
              <a:buNone/>
              <a:defRPr sz="1600" b="1"/>
            </a:lvl2pPr>
            <a:lvl3pPr marL="731520" indent="0">
              <a:buNone/>
              <a:defRPr sz="1400" b="1"/>
            </a:lvl3pPr>
            <a:lvl4pPr marL="1097280" indent="0">
              <a:buNone/>
              <a:defRPr sz="1300" b="1"/>
            </a:lvl4pPr>
            <a:lvl5pPr marL="1463040" indent="0">
              <a:buNone/>
              <a:defRPr sz="1300" b="1"/>
            </a:lvl5pPr>
            <a:lvl6pPr marL="1828800" indent="0">
              <a:buNone/>
              <a:defRPr sz="1300" b="1"/>
            </a:lvl6pPr>
            <a:lvl7pPr marL="2194560" indent="0">
              <a:buNone/>
              <a:defRPr sz="1300" b="1"/>
            </a:lvl7pPr>
            <a:lvl8pPr marL="2560320" indent="0">
              <a:buNone/>
              <a:defRPr sz="1300" b="1"/>
            </a:lvl8pPr>
            <a:lvl9pPr marL="2926080" indent="0">
              <a:buNone/>
              <a:defRPr sz="1300" b="1"/>
            </a:lvl9pPr>
          </a:lstStyle>
          <a:p>
            <a:pPr lvl="0"/>
            <a:r>
              <a:rPr lang="en-US"/>
              <a:t>Click to edit Master text styles</a:t>
            </a:r>
          </a:p>
        </p:txBody>
      </p:sp>
      <p:sp>
        <p:nvSpPr>
          <p:cNvPr id="6" name="Content Placeholder 5"/>
          <p:cNvSpPr>
            <a:spLocks noGrp="1"/>
          </p:cNvSpPr>
          <p:nvPr>
            <p:ph sz="quarter" idx="4"/>
          </p:nvPr>
        </p:nvSpPr>
        <p:spPr>
          <a:xfrm>
            <a:off x="3716020" y="1739900"/>
            <a:ext cx="3233420" cy="3161030"/>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0403F61D-B1B5-4AE3-9883-B5EAE7CB28A7}" type="datetimeFigureOut">
              <a:rPr lang="en-US"/>
              <a:t>3/27/2026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13874AAB-CEC8-4616-A621-F7027F08CC63}" type="slidenum">
              <a:rPr lang="en-US"/>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7B8228B7-EE89-44BE-B46D-220FFC8EC8B3}" type="datetimeFigureOut">
              <a:rPr lang="en-US"/>
              <a:t>3/27/2026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F49EE0F0-9CF8-4D6C-A96C-EF3561948A85}" type="slidenum">
              <a:rPr lang="en-US"/>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C85731D-583F-4455-BA83-1ED2AA888545}" type="datetimeFigureOut">
              <a:rPr lang="en-US"/>
              <a:t>3/27/2026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74368321-A53B-4FFA-A482-03CD597D67A5}" type="slidenum">
              <a:rPr lang="en-US"/>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65761" y="218440"/>
            <a:ext cx="2406650" cy="929640"/>
          </a:xfrm>
        </p:spPr>
        <p:txBody>
          <a:bodyPr anchor="b"/>
          <a:lstStyle>
            <a:lvl1pPr algn="l">
              <a:defRPr sz="1600" b="1"/>
            </a:lvl1pPr>
          </a:lstStyle>
          <a:p>
            <a:r>
              <a:rPr lang="en-US"/>
              <a:t>Click to edit Master title style</a:t>
            </a:r>
          </a:p>
        </p:txBody>
      </p:sp>
      <p:sp>
        <p:nvSpPr>
          <p:cNvPr id="3" name="Content Placeholder 2"/>
          <p:cNvSpPr>
            <a:spLocks noGrp="1"/>
          </p:cNvSpPr>
          <p:nvPr>
            <p:ph idx="1"/>
          </p:nvPr>
        </p:nvSpPr>
        <p:spPr>
          <a:xfrm>
            <a:off x="2860040" y="218441"/>
            <a:ext cx="4089400" cy="4682490"/>
          </a:xfrm>
        </p:spPr>
        <p:txBody>
          <a:bodyPr/>
          <a:lstStyle>
            <a:lvl1pPr>
              <a:defRPr sz="2600"/>
            </a:lvl1pPr>
            <a:lvl2pPr>
              <a:defRPr sz="22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65761" y="1148081"/>
            <a:ext cx="2406650" cy="3752850"/>
          </a:xfrm>
        </p:spPr>
        <p:txBody>
          <a:bodyPr/>
          <a:lstStyle>
            <a:lvl1pPr marL="0" indent="0">
              <a:buNone/>
              <a:defRPr sz="1100"/>
            </a:lvl1pPr>
            <a:lvl2pPr marL="365760" indent="0">
              <a:buNone/>
              <a:defRPr sz="1000"/>
            </a:lvl2pPr>
            <a:lvl3pPr marL="731520" indent="0">
              <a:buNone/>
              <a:defRPr sz="800"/>
            </a:lvl3pPr>
            <a:lvl4pPr marL="1097280" indent="0">
              <a:buNone/>
              <a:defRPr sz="700"/>
            </a:lvl4pPr>
            <a:lvl5pPr marL="1463040" indent="0">
              <a:buNone/>
              <a:defRPr sz="700"/>
            </a:lvl5pPr>
            <a:lvl6pPr marL="1828800" indent="0">
              <a:buNone/>
              <a:defRPr sz="700"/>
            </a:lvl6pPr>
            <a:lvl7pPr marL="2194560" indent="0">
              <a:buNone/>
              <a:defRPr sz="700"/>
            </a:lvl7pPr>
            <a:lvl8pPr marL="2560320" indent="0">
              <a:buNone/>
              <a:defRPr sz="700"/>
            </a:lvl8pPr>
            <a:lvl9pPr marL="2926080" indent="0">
              <a:buNone/>
              <a:defRPr sz="7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6BB49551-B15D-45AB-AA59-AF535F732B75}" type="datetimeFigureOut">
              <a:rPr lang="en-US"/>
              <a:t>3/27/2026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11C8856-FB28-441D-9508-FD1F17B75322}" type="slidenum">
              <a:rPr lang="en-US"/>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3830" y="3840480"/>
            <a:ext cx="4389120" cy="453390"/>
          </a:xfrm>
        </p:spPr>
        <p:txBody>
          <a:bodyPr anchor="b"/>
          <a:lstStyle>
            <a:lvl1pPr algn="l">
              <a:defRPr sz="1600" b="1"/>
            </a:lvl1pPr>
          </a:lstStyle>
          <a:p>
            <a:r>
              <a:rPr lang="en-US"/>
              <a:t>Click to edit Master title style</a:t>
            </a:r>
          </a:p>
        </p:txBody>
      </p:sp>
      <p:sp>
        <p:nvSpPr>
          <p:cNvPr id="3" name="Picture Placeholder 2"/>
          <p:cNvSpPr>
            <a:spLocks noGrp="1"/>
          </p:cNvSpPr>
          <p:nvPr>
            <p:ph type="pic" idx="1"/>
          </p:nvPr>
        </p:nvSpPr>
        <p:spPr>
          <a:xfrm>
            <a:off x="1433830" y="490220"/>
            <a:ext cx="4389120" cy="3291840"/>
          </a:xfrm>
        </p:spPr>
        <p:txBody>
          <a:bodyPr rtlCol="0">
            <a:normAutofit/>
          </a:bodyPr>
          <a:lstStyle>
            <a:lvl1pPr marL="0" indent="0">
              <a:buNone/>
              <a:defRPr sz="2600"/>
            </a:lvl1pPr>
            <a:lvl2pPr marL="365760" indent="0">
              <a:buNone/>
              <a:defRPr sz="2200"/>
            </a:lvl2pPr>
            <a:lvl3pPr marL="731520" indent="0">
              <a:buNone/>
              <a:defRPr sz="1900"/>
            </a:lvl3pPr>
            <a:lvl4pPr marL="1097280" indent="0">
              <a:buNone/>
              <a:defRPr sz="1600"/>
            </a:lvl4pPr>
            <a:lvl5pPr marL="1463040" indent="0">
              <a:buNone/>
              <a:defRPr sz="1600"/>
            </a:lvl5pPr>
            <a:lvl6pPr marL="1828800" indent="0">
              <a:buNone/>
              <a:defRPr sz="1600"/>
            </a:lvl6pPr>
            <a:lvl7pPr marL="2194560" indent="0">
              <a:buNone/>
              <a:defRPr sz="1600"/>
            </a:lvl7pPr>
            <a:lvl8pPr marL="2560320" indent="0">
              <a:buNone/>
              <a:defRPr sz="1600"/>
            </a:lvl8pPr>
            <a:lvl9pPr marL="2926080" indent="0">
              <a:buNone/>
              <a:defRPr sz="1600"/>
            </a:lvl9pPr>
          </a:lstStyle>
          <a:p>
            <a:pPr lvl="0"/>
            <a:endParaRPr lang="en-US" noProof="0"/>
          </a:p>
        </p:txBody>
      </p:sp>
      <p:sp>
        <p:nvSpPr>
          <p:cNvPr id="4" name="Text Placeholder 3"/>
          <p:cNvSpPr>
            <a:spLocks noGrp="1"/>
          </p:cNvSpPr>
          <p:nvPr>
            <p:ph type="body" sz="half" idx="2"/>
          </p:nvPr>
        </p:nvSpPr>
        <p:spPr>
          <a:xfrm>
            <a:off x="1433830" y="4293870"/>
            <a:ext cx="4389120" cy="643890"/>
          </a:xfrm>
        </p:spPr>
        <p:txBody>
          <a:bodyPr/>
          <a:lstStyle>
            <a:lvl1pPr marL="0" indent="0">
              <a:buNone/>
              <a:defRPr sz="1100"/>
            </a:lvl1pPr>
            <a:lvl2pPr marL="365760" indent="0">
              <a:buNone/>
              <a:defRPr sz="1000"/>
            </a:lvl2pPr>
            <a:lvl3pPr marL="731520" indent="0">
              <a:buNone/>
              <a:defRPr sz="800"/>
            </a:lvl3pPr>
            <a:lvl4pPr marL="1097280" indent="0">
              <a:buNone/>
              <a:defRPr sz="700"/>
            </a:lvl4pPr>
            <a:lvl5pPr marL="1463040" indent="0">
              <a:buNone/>
              <a:defRPr sz="700"/>
            </a:lvl5pPr>
            <a:lvl6pPr marL="1828800" indent="0">
              <a:buNone/>
              <a:defRPr sz="700"/>
            </a:lvl6pPr>
            <a:lvl7pPr marL="2194560" indent="0">
              <a:buNone/>
              <a:defRPr sz="700"/>
            </a:lvl7pPr>
            <a:lvl8pPr marL="2560320" indent="0">
              <a:buNone/>
              <a:defRPr sz="700"/>
            </a:lvl8pPr>
            <a:lvl9pPr marL="2926080" indent="0">
              <a:buNone/>
              <a:defRPr sz="7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3238BF6-3964-43AE-8593-ABCBFEDC5CCB}" type="datetimeFigureOut">
              <a:rPr lang="en-US"/>
              <a:t>3/27/2026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BD08F67-4917-49A6-B3B0-06AB126724DF}" type="slidenum">
              <a:rPr lang="en-US"/>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288CF5B-26F4-47A8-B8D4-53DAF04436FD}" type="datetimeFigureOut">
              <a:rPr lang="en-US"/>
              <a:t>3/27/2026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3D6980D-8C49-40DC-A5A4-B74B3379ACFC}" type="slidenum">
              <a:rPr lang="en-US"/>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243071" y="175260"/>
            <a:ext cx="1316990" cy="374523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92101" y="175260"/>
            <a:ext cx="3829050" cy="374523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EEAF28B-0136-4893-9C8F-9AA0B4E63DAB}" type="datetimeFigureOut">
              <a:rPr lang="en-US"/>
              <a:t>3/27/2026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C2744D7-7886-4FB8-9A5A-43620C913A51}" type="slidenum">
              <a:rPr lang="en-US"/>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698982" y="381338"/>
            <a:ext cx="5365670" cy="4698639"/>
          </a:xfrm>
        </p:spPr>
        <p:txBody>
          <a:bodyPr/>
          <a:lstStyle>
            <a:lvl1pPr>
              <a:defRPr sz="2240" b="1"/>
            </a:lvl1pPr>
            <a:lvl2pPr>
              <a:defRPr sz="192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Footer Placeholder 4"/>
          <p:cNvSpPr>
            <a:spLocks noGrp="1"/>
          </p:cNvSpPr>
          <p:nvPr>
            <p:ph type="ftr" sz="quarter" idx="11"/>
          </p:nvPr>
        </p:nvSpPr>
        <p:spPr>
          <a:xfrm>
            <a:off x="2692717" y="5216228"/>
            <a:ext cx="2316480" cy="292100"/>
          </a:xfrm>
          <a:prstGeom prst="rect">
            <a:avLst/>
          </a:prstGeom>
        </p:spPr>
        <p:txBody>
          <a:bodyPr lIns="91436" tIns="45718" rIns="91436" bIns="45718"/>
          <a:lstStyle/>
          <a:p>
            <a:pPr>
              <a:defRPr/>
            </a:pPr>
            <a:endParaRPr lang="en-IN" sz="1050" kern="0">
              <a:solidFill>
                <a:srgbClr val="000000"/>
              </a:solidFill>
              <a:cs typeface="Arial" panose="020B0604020202020204"/>
              <a:sym typeface="Arial" panose="020B0604020202020204"/>
            </a:endParaRPr>
          </a:p>
        </p:txBody>
      </p:sp>
      <p:sp>
        <p:nvSpPr>
          <p:cNvPr id="6" name="Slide Number Placeholder 5"/>
          <p:cNvSpPr>
            <a:spLocks noGrp="1"/>
          </p:cNvSpPr>
          <p:nvPr>
            <p:ph type="sldNum" sz="quarter" idx="12"/>
          </p:nvPr>
        </p:nvSpPr>
        <p:spPr>
          <a:xfrm>
            <a:off x="5579923" y="5216228"/>
            <a:ext cx="1706880" cy="292100"/>
          </a:xfrm>
        </p:spPr>
        <p:txBody>
          <a:bodyPr/>
          <a:lstStyle/>
          <a:p>
            <a:pPr>
              <a:defRPr/>
            </a:pPr>
            <a:fld id="{BE00A46B-BD61-4118-AFD1-193B415A7BAC}" type="slidenum">
              <a:rPr lang="en-IN" sz="1050" kern="0" smtClean="0">
                <a:solidFill>
                  <a:srgbClr val="000000"/>
                </a:solidFill>
                <a:cs typeface="Arial" panose="020B0604020202020204"/>
                <a:sym typeface="Arial" panose="020B0604020202020204"/>
              </a:rPr>
              <a:t>‹#›</a:t>
            </a:fld>
            <a:endParaRPr lang="en-IN" sz="1050" kern="0">
              <a:solidFill>
                <a:srgbClr val="000000"/>
              </a:solidFill>
              <a:cs typeface="Arial" panose="020B0604020202020204"/>
              <a:sym typeface="Arial" panose="020B0604020202020204"/>
            </a:endParaRPr>
          </a:p>
        </p:txBody>
      </p:sp>
      <p:sp>
        <p:nvSpPr>
          <p:cNvPr id="9" name="Rectangle 8"/>
          <p:cNvSpPr/>
          <p:nvPr userDrawn="1"/>
        </p:nvSpPr>
        <p:spPr>
          <a:xfrm>
            <a:off x="143614" y="93306"/>
            <a:ext cx="1324947" cy="4988066"/>
          </a:xfrm>
          <a:prstGeom prst="rect">
            <a:avLst/>
          </a:prstGeom>
          <a:blipFill>
            <a:blip r:embed="rId2"/>
            <a:stretch>
              <a:fillRect/>
            </a:stretch>
          </a:blip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73148" tIns="36574" rIns="73148" bIns="36574" rtlCol="0" anchor="ctr"/>
          <a:lstStyle/>
          <a:p>
            <a:pPr algn="ctr">
              <a:defRPr/>
            </a:pPr>
            <a:endParaRPr lang="en-IN" sz="1120" kern="0" dirty="0">
              <a:solidFill>
                <a:srgbClr val="FFFFFF"/>
              </a:solidFill>
              <a:sym typeface="Arial" panose="020B0604020202020204"/>
            </a:endParaRPr>
          </a:p>
        </p:txBody>
      </p:sp>
      <p:sp>
        <p:nvSpPr>
          <p:cNvPr id="11" name="Rectangle 10"/>
          <p:cNvSpPr/>
          <p:nvPr userDrawn="1"/>
        </p:nvSpPr>
        <p:spPr>
          <a:xfrm>
            <a:off x="28397" y="5081389"/>
            <a:ext cx="1583770" cy="367030"/>
          </a:xfrm>
          <a:prstGeom prst="rect">
            <a:avLst/>
          </a:prstGeom>
          <a:ln w="28575">
            <a:solidFill>
              <a:schemeClr val="bg1"/>
            </a:solidFill>
          </a:ln>
        </p:spPr>
        <p:txBody>
          <a:bodyPr wrap="square" lIns="73148" tIns="36574" rIns="73148" bIns="36574">
            <a:spAutoFit/>
          </a:bodyPr>
          <a:lstStyle/>
          <a:p>
            <a:pPr algn="ctr">
              <a:defRPr/>
            </a:pPr>
            <a:r>
              <a:rPr lang="en-US" sz="960" kern="0" dirty="0">
                <a:solidFill>
                  <a:srgbClr val="000000"/>
                </a:solidFill>
                <a:latin typeface="Eras Medium ITC" panose="020B0602030504020804" pitchFamily="34" charset="0"/>
                <a:cs typeface="Arial" panose="020B0604020202020204"/>
                <a:sym typeface="Arial" panose="020B0604020202020204"/>
              </a:rPr>
              <a:t>Greater Participation for </a:t>
            </a:r>
            <a:r>
              <a:rPr lang="en-US" sz="960" u="sng" kern="0" dirty="0">
                <a:solidFill>
                  <a:srgbClr val="000000"/>
                </a:solidFill>
                <a:latin typeface="Eras Medium ITC" panose="020B0602030504020804" pitchFamily="34" charset="0"/>
                <a:cs typeface="Arial" panose="020B0604020202020204"/>
                <a:sym typeface="Arial" panose="020B0604020202020204"/>
              </a:rPr>
              <a:t>Stronger</a:t>
            </a:r>
            <a:r>
              <a:rPr lang="en-US" sz="960" kern="0" dirty="0">
                <a:solidFill>
                  <a:srgbClr val="000000"/>
                </a:solidFill>
                <a:latin typeface="Eras Medium ITC" panose="020B0602030504020804" pitchFamily="34" charset="0"/>
                <a:cs typeface="Arial" panose="020B0604020202020204"/>
                <a:sym typeface="Arial" panose="020B0604020202020204"/>
              </a:rPr>
              <a:t> Democracy</a:t>
            </a:r>
            <a:endParaRPr lang="en-IN" sz="960" kern="0" dirty="0">
              <a:solidFill>
                <a:srgbClr val="000000"/>
              </a:solidFill>
              <a:latin typeface="Eras Medium ITC" panose="020B0602030504020804" pitchFamily="34" charset="0"/>
              <a:cs typeface="Arial" panose="020B0604020202020204"/>
              <a:sym typeface="Arial" panose="020B0604020202020204"/>
            </a:endParaRPr>
          </a:p>
        </p:txBody>
      </p:sp>
      <p:sp>
        <p:nvSpPr>
          <p:cNvPr id="12" name="Rectangle 11"/>
          <p:cNvSpPr/>
          <p:nvPr userDrawn="1"/>
        </p:nvSpPr>
        <p:spPr>
          <a:xfrm>
            <a:off x="1641376" y="5047456"/>
            <a:ext cx="5530214" cy="57606"/>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73148" tIns="36574" rIns="73148" bIns="36574" rtlCol="0" anchor="ctr"/>
          <a:lstStyle/>
          <a:p>
            <a:pPr algn="ctr">
              <a:defRPr/>
            </a:pPr>
            <a:endParaRPr lang="en-IN" sz="1120" kern="0">
              <a:solidFill>
                <a:srgbClr val="FFFFFF"/>
              </a:solidFill>
              <a:sym typeface="Arial" panose="020B0604020202020204"/>
            </a:endParaRPr>
          </a:p>
        </p:txBody>
      </p:sp>
      <p:sp>
        <p:nvSpPr>
          <p:cNvPr id="13" name="Rectangle 12"/>
          <p:cNvSpPr/>
          <p:nvPr userDrawn="1"/>
        </p:nvSpPr>
        <p:spPr>
          <a:xfrm>
            <a:off x="157810" y="1072614"/>
            <a:ext cx="1324942" cy="1793875"/>
          </a:xfrm>
          <a:prstGeom prst="rect">
            <a:avLst/>
          </a:prstGeom>
        </p:spPr>
        <p:txBody>
          <a:bodyPr wrap="square" lIns="73148" tIns="36574" rIns="73148" bIns="36574">
            <a:spAutoFit/>
          </a:bodyPr>
          <a:lstStyle/>
          <a:p>
            <a:pPr algn="r">
              <a:defRPr/>
            </a:pPr>
            <a:r>
              <a:rPr lang="en-US" sz="2240" b="1" kern="0" dirty="0">
                <a:solidFill>
                  <a:srgbClr val="FFFFFF">
                    <a:lumMod val="95000"/>
                  </a:srgbClr>
                </a:solidFill>
                <a:cs typeface="Arial" panose="020B0604020202020204"/>
                <a:sym typeface="Arial" panose="020B0604020202020204"/>
              </a:rPr>
              <a:t>Gujarat</a:t>
            </a:r>
          </a:p>
          <a:p>
            <a:pPr algn="r">
              <a:defRPr/>
            </a:pPr>
            <a:r>
              <a:rPr lang="en-US" sz="2240" b="1" kern="0" dirty="0">
                <a:solidFill>
                  <a:srgbClr val="FFFFFF">
                    <a:lumMod val="95000"/>
                  </a:srgbClr>
                </a:solidFill>
                <a:cs typeface="Arial" panose="020B0604020202020204"/>
                <a:sym typeface="Arial" panose="020B0604020202020204"/>
              </a:rPr>
              <a:t>Assembly</a:t>
            </a:r>
            <a:r>
              <a:rPr lang="en-US" sz="2240" b="1" kern="0" dirty="0">
                <a:solidFill>
                  <a:srgbClr val="FFFFFF"/>
                </a:solidFill>
                <a:cs typeface="Arial" panose="020B0604020202020204"/>
                <a:sym typeface="Arial" panose="020B0604020202020204"/>
              </a:rPr>
              <a:t> Election 2018</a:t>
            </a:r>
            <a:endParaRPr lang="en-IN" sz="2240" b="1" kern="0" dirty="0">
              <a:solidFill>
                <a:srgbClr val="FFFFFF"/>
              </a:solidFill>
              <a:cs typeface="Arial" panose="020B0604020202020204"/>
              <a:sym typeface="Arial" panose="020B0604020202020204"/>
            </a:endParaRPr>
          </a:p>
        </p:txBody>
      </p:sp>
      <p:pic>
        <p:nvPicPr>
          <p:cNvPr id="6146" name="Picture 2" descr="C:\Users\Pritesh\Downloads\IMG-20170504-WA0009.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43098" y="93307"/>
            <a:ext cx="1317245" cy="97931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01967" y="145593"/>
            <a:ext cx="6539989" cy="508473"/>
          </a:xfrm>
        </p:spPr>
        <p:txBody>
          <a:bodyPr anchor="b">
            <a:normAutofit/>
          </a:bodyPr>
          <a:lstStyle>
            <a:lvl1pPr algn="l">
              <a:defRPr sz="2160"/>
            </a:lvl1pPr>
          </a:lstStyle>
          <a:p>
            <a:r>
              <a:rPr lang="en-US"/>
              <a:t>Click to edit Master title style</a:t>
            </a:r>
            <a:endParaRPr lang="en-US" dirty="0"/>
          </a:p>
        </p:txBody>
      </p:sp>
      <p:sp>
        <p:nvSpPr>
          <p:cNvPr id="6" name="Slide Number Placeholder 5"/>
          <p:cNvSpPr>
            <a:spLocks noGrp="1"/>
          </p:cNvSpPr>
          <p:nvPr>
            <p:ph type="sldNum" sz="quarter" idx="12"/>
          </p:nvPr>
        </p:nvSpPr>
        <p:spPr>
          <a:xfrm>
            <a:off x="6990319" y="5073815"/>
            <a:ext cx="229264" cy="292100"/>
          </a:xfrm>
        </p:spPr>
        <p:txBody>
          <a:bodyPr/>
          <a:lstStyle>
            <a:lvl1pPr>
              <a:defRPr sz="720" b="1" i="1"/>
            </a:lvl1pPr>
          </a:lstStyle>
          <a:p>
            <a:fld id="{86239562-C3DE-4C54-95F4-488A22A8AEE9}" type="slidenum">
              <a:rPr lang="en-IN" smtClean="0">
                <a:solidFill>
                  <a:prstClr val="black"/>
                </a:solidFill>
              </a:rPr>
              <a:t>‹#›</a:t>
            </a:fld>
            <a:endParaRPr lang="en-IN" dirty="0">
              <a:solidFill>
                <a:prstClr val="black"/>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7315200" cy="54864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548264" y="1893674"/>
            <a:ext cx="6218296" cy="27392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IN">
              <a:solidFill>
                <a:prstClr val="black"/>
              </a:solidFill>
            </a:endParaRPr>
          </a:p>
        </p:txBody>
      </p:sp>
      <p:sp>
        <p:nvSpPr>
          <p:cNvPr id="5" name="Footer Placeholder 4"/>
          <p:cNvSpPr>
            <a:spLocks noGrp="1"/>
          </p:cNvSpPr>
          <p:nvPr>
            <p:ph type="ftr" sz="quarter" idx="11"/>
          </p:nvPr>
        </p:nvSpPr>
        <p:spPr/>
        <p:txBody>
          <a:bodyPr/>
          <a:lstStyle/>
          <a:p>
            <a:endParaRPr lang="en-IN">
              <a:solidFill>
                <a:prstClr val="black"/>
              </a:solidFill>
            </a:endParaRPr>
          </a:p>
        </p:txBody>
      </p:sp>
      <p:sp>
        <p:nvSpPr>
          <p:cNvPr id="6" name="Slide Number Placeholder 5"/>
          <p:cNvSpPr>
            <a:spLocks noGrp="1"/>
          </p:cNvSpPr>
          <p:nvPr>
            <p:ph type="sldNum" sz="quarter" idx="12"/>
          </p:nvPr>
        </p:nvSpPr>
        <p:spPr/>
        <p:txBody>
          <a:bodyPr/>
          <a:lstStyle/>
          <a:p>
            <a:fld id="{E15017EA-835B-4BF6-A69F-183D69D9E5F3}" type="slidenum">
              <a:rPr lang="en-IN" smtClean="0">
                <a:solidFill>
                  <a:prstClr val="black"/>
                </a:solidFill>
              </a:rPr>
              <a:t>‹#›</a:t>
            </a:fld>
            <a:endParaRPr lang="en-IN" dirty="0">
              <a:solidFill>
                <a:prstClr val="black"/>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IN">
              <a:solidFill>
                <a:prstClr val="black"/>
              </a:solidFill>
            </a:endParaRPr>
          </a:p>
        </p:txBody>
      </p:sp>
      <p:sp>
        <p:nvSpPr>
          <p:cNvPr id="4" name="Footer Placeholder 3"/>
          <p:cNvSpPr>
            <a:spLocks noGrp="1"/>
          </p:cNvSpPr>
          <p:nvPr>
            <p:ph type="ftr" sz="quarter" idx="11"/>
          </p:nvPr>
        </p:nvSpPr>
        <p:spPr/>
        <p:txBody>
          <a:bodyPr/>
          <a:lstStyle/>
          <a:p>
            <a:endParaRPr lang="en-IN">
              <a:solidFill>
                <a:prstClr val="black"/>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7315200" cy="5486400"/>
          </a:xfrm>
          <a:prstGeom prst="rect">
            <a:avLst/>
          </a:prstGeom>
        </p:spPr>
      </p:pic>
      <p:sp>
        <p:nvSpPr>
          <p:cNvPr id="2" name="Date Placeholder 1"/>
          <p:cNvSpPr>
            <a:spLocks noGrp="1"/>
          </p:cNvSpPr>
          <p:nvPr>
            <p:ph type="dt" sz="half" idx="10"/>
          </p:nvPr>
        </p:nvSpPr>
        <p:spPr/>
        <p:txBody>
          <a:bodyPr/>
          <a:lstStyle/>
          <a:p>
            <a:endParaRPr lang="en-IN">
              <a:solidFill>
                <a:prstClr val="black"/>
              </a:solidFill>
            </a:endParaRPr>
          </a:p>
        </p:txBody>
      </p:sp>
      <p:sp>
        <p:nvSpPr>
          <p:cNvPr id="3" name="Footer Placeholder 2"/>
          <p:cNvSpPr>
            <a:spLocks noGrp="1"/>
          </p:cNvSpPr>
          <p:nvPr>
            <p:ph type="ftr" sz="quarter" idx="11"/>
          </p:nvPr>
        </p:nvSpPr>
        <p:spPr/>
        <p:txBody>
          <a:bodyPr/>
          <a:lstStyle/>
          <a:p>
            <a:endParaRPr lang="en-IN">
              <a:solidFill>
                <a:prstClr val="black"/>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9_Title and Content">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woColTx">
  <p:cSld name="Title + 2 columns">
    <p:spTree>
      <p:nvGrpSpPr>
        <p:cNvPr id="1" name="Shape 81"/>
        <p:cNvGrpSpPr/>
        <p:nvPr/>
      </p:nvGrpSpPr>
      <p:grpSpPr>
        <a:xfrm>
          <a:off x="0" y="0"/>
          <a:ext cx="0" cy="0"/>
          <a:chOff x="0" y="0"/>
          <a:chExt cx="0" cy="0"/>
        </a:xfrm>
      </p:grpSpPr>
      <p:grpSp>
        <p:nvGrpSpPr>
          <p:cNvPr id="2" name="Shape 82"/>
          <p:cNvGrpSpPr/>
          <p:nvPr/>
        </p:nvGrpSpPr>
        <p:grpSpPr bwMode="auto">
          <a:xfrm>
            <a:off x="2" y="1"/>
            <a:ext cx="5657850" cy="668867"/>
            <a:chOff x="-3" y="40"/>
            <a:chExt cx="7072430" cy="1327314"/>
          </a:xfrm>
        </p:grpSpPr>
        <p:sp>
          <p:nvSpPr>
            <p:cNvPr id="3" name="Shape 83"/>
            <p:cNvSpPr>
              <a:spLocks noChangeArrowheads="1"/>
            </p:cNvSpPr>
            <p:nvPr/>
          </p:nvSpPr>
          <p:spPr bwMode="auto">
            <a:xfrm>
              <a:off x="6292951" y="127731"/>
              <a:ext cx="779476" cy="258743"/>
            </a:xfrm>
            <a:prstGeom prst="triangle">
              <a:avLst>
                <a:gd name="adj" fmla="val 32426"/>
              </a:avLst>
            </a:prstGeom>
            <a:solidFill>
              <a:srgbClr val="26324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140" tIns="73140" rIns="73140" bIns="73140"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defTabSz="342900">
                <a:defRPr/>
              </a:pPr>
              <a:endParaRPr lang="en-US" altLang="en-US" sz="1120">
                <a:latin typeface="Arvo"/>
                <a:ea typeface="Arvo"/>
                <a:cs typeface="Arvo"/>
                <a:sym typeface="Arvo"/>
              </a:endParaRPr>
            </a:p>
          </p:txBody>
        </p:sp>
        <p:grpSp>
          <p:nvGrpSpPr>
            <p:cNvPr id="4" name="Shape 84"/>
            <p:cNvGrpSpPr/>
            <p:nvPr/>
          </p:nvGrpSpPr>
          <p:grpSpPr bwMode="auto">
            <a:xfrm rot="10800000" flipH="1">
              <a:off x="-15878" y="-100769"/>
              <a:ext cx="6788261" cy="1394520"/>
              <a:chOff x="-2188469" y="373103"/>
              <a:chExt cx="8691754" cy="1785555"/>
            </a:xfrm>
          </p:grpSpPr>
          <p:sp>
            <p:nvSpPr>
              <p:cNvPr id="8" name="Shape 85"/>
              <p:cNvSpPr>
                <a:spLocks noChangeArrowheads="1"/>
              </p:cNvSpPr>
              <p:nvPr/>
            </p:nvSpPr>
            <p:spPr bwMode="auto">
              <a:xfrm>
                <a:off x="-2196600" y="476364"/>
                <a:ext cx="6957877" cy="1699504"/>
              </a:xfrm>
              <a:prstGeom prst="rect">
                <a:avLst/>
              </a:prstGeom>
              <a:solidFill>
                <a:srgbClr val="C7D3E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140" tIns="73140" rIns="73140" bIns="73140"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defTabSz="342900">
                  <a:defRPr/>
                </a:pPr>
                <a:endParaRPr lang="en-US" altLang="en-US" sz="1120">
                  <a:latin typeface="Arvo"/>
                  <a:ea typeface="Arvo"/>
                  <a:cs typeface="Arvo"/>
                  <a:sym typeface="Arvo"/>
                </a:endParaRPr>
              </a:p>
            </p:txBody>
          </p:sp>
          <p:sp>
            <p:nvSpPr>
              <p:cNvPr id="9" name="Shape 86"/>
              <p:cNvSpPr>
                <a:spLocks noChangeArrowheads="1"/>
              </p:cNvSpPr>
              <p:nvPr/>
            </p:nvSpPr>
            <p:spPr bwMode="auto">
              <a:xfrm>
                <a:off x="4803963" y="373103"/>
                <a:ext cx="1699324" cy="1699504"/>
              </a:xfrm>
              <a:prstGeom prst="rtTriangle">
                <a:avLst/>
              </a:prstGeom>
              <a:solidFill>
                <a:srgbClr val="C7D3E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140" tIns="73140" rIns="73140" bIns="73140"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defTabSz="342900">
                  <a:defRPr/>
                </a:pPr>
                <a:endParaRPr lang="en-US" altLang="en-US" sz="1120">
                  <a:latin typeface="Arvo"/>
                  <a:ea typeface="Arvo"/>
                  <a:cs typeface="Arvo"/>
                  <a:sym typeface="Arvo"/>
                </a:endParaRPr>
              </a:p>
            </p:txBody>
          </p:sp>
        </p:grpSp>
        <p:grpSp>
          <p:nvGrpSpPr>
            <p:cNvPr id="5" name="Shape 87"/>
            <p:cNvGrpSpPr/>
            <p:nvPr/>
          </p:nvGrpSpPr>
          <p:grpSpPr bwMode="auto">
            <a:xfrm rot="10800000" flipH="1">
              <a:off x="-15878" y="346151"/>
              <a:ext cx="7104180" cy="840072"/>
              <a:chOff x="-9127044" y="256362"/>
              <a:chExt cx="15644530" cy="1849967"/>
            </a:xfrm>
          </p:grpSpPr>
          <p:sp>
            <p:nvSpPr>
              <p:cNvPr id="6" name="Shape 88"/>
              <p:cNvSpPr>
                <a:spLocks noChangeArrowheads="1"/>
              </p:cNvSpPr>
              <p:nvPr/>
            </p:nvSpPr>
            <p:spPr bwMode="auto">
              <a:xfrm>
                <a:off x="-9127044" y="433959"/>
                <a:ext cx="13882556" cy="1701970"/>
              </a:xfrm>
              <a:prstGeom prst="rect">
                <a:avLst/>
              </a:prstGeom>
              <a:solidFill>
                <a:srgbClr val="3F537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140" tIns="73140" rIns="73140" bIns="73140"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defTabSz="342900">
                  <a:defRPr/>
                </a:pPr>
                <a:endParaRPr lang="en-US" altLang="en-US" sz="1120">
                  <a:latin typeface="Arvo"/>
                  <a:ea typeface="Arvo"/>
                  <a:cs typeface="Arvo"/>
                  <a:sym typeface="Arvo"/>
                </a:endParaRPr>
              </a:p>
            </p:txBody>
          </p:sp>
          <p:sp>
            <p:nvSpPr>
              <p:cNvPr id="7" name="Shape 89"/>
              <p:cNvSpPr>
                <a:spLocks noChangeArrowheads="1"/>
              </p:cNvSpPr>
              <p:nvPr/>
            </p:nvSpPr>
            <p:spPr bwMode="auto">
              <a:xfrm>
                <a:off x="4832424" y="256362"/>
                <a:ext cx="1699049" cy="1701970"/>
              </a:xfrm>
              <a:prstGeom prst="rtTriangle">
                <a:avLst/>
              </a:prstGeom>
              <a:solidFill>
                <a:srgbClr val="3F537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140" tIns="73140" rIns="73140" bIns="73140"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defTabSz="342900">
                  <a:defRPr/>
                </a:pPr>
                <a:endParaRPr lang="en-US" altLang="en-US" sz="1120">
                  <a:latin typeface="Arvo"/>
                  <a:ea typeface="Arvo"/>
                  <a:cs typeface="Arvo"/>
                  <a:sym typeface="Arvo"/>
                </a:endParaRPr>
              </a:p>
            </p:txBody>
          </p:sp>
        </p:grpSp>
      </p:grpSp>
      <p:grpSp>
        <p:nvGrpSpPr>
          <p:cNvPr id="10" name="Shape 90"/>
          <p:cNvGrpSpPr/>
          <p:nvPr userDrawn="1"/>
        </p:nvGrpSpPr>
        <p:grpSpPr bwMode="auto">
          <a:xfrm>
            <a:off x="6699252" y="4990257"/>
            <a:ext cx="621030" cy="496146"/>
            <a:chOff x="5575241" y="4472722"/>
            <a:chExt cx="2202829" cy="670794"/>
          </a:xfrm>
        </p:grpSpPr>
        <p:sp>
          <p:nvSpPr>
            <p:cNvPr id="11" name="Shape 91"/>
            <p:cNvSpPr>
              <a:spLocks noChangeArrowheads="1"/>
            </p:cNvSpPr>
            <p:nvPr/>
          </p:nvSpPr>
          <p:spPr bwMode="auto">
            <a:xfrm rot="10800000">
              <a:off x="5575241" y="4948918"/>
              <a:ext cx="396419" cy="130495"/>
            </a:xfrm>
            <a:prstGeom prst="triangle">
              <a:avLst>
                <a:gd name="adj" fmla="val 32426"/>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140" tIns="73140" rIns="73140" bIns="73140"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defTabSz="342900">
                <a:defRPr/>
              </a:pPr>
              <a:endParaRPr lang="en-US" altLang="en-US" sz="1120"/>
            </a:p>
          </p:txBody>
        </p:sp>
        <p:grpSp>
          <p:nvGrpSpPr>
            <p:cNvPr id="12" name="Shape 92"/>
            <p:cNvGrpSpPr/>
            <p:nvPr/>
          </p:nvGrpSpPr>
          <p:grpSpPr bwMode="auto">
            <a:xfrm flipH="1">
              <a:off x="5732907" y="4472722"/>
              <a:ext cx="2040659" cy="670794"/>
              <a:chOff x="1303322" y="330075"/>
              <a:chExt cx="5168841" cy="1699505"/>
            </a:xfrm>
          </p:grpSpPr>
          <p:sp>
            <p:nvSpPr>
              <p:cNvPr id="16" name="Shape 93"/>
              <p:cNvSpPr>
                <a:spLocks noChangeArrowheads="1"/>
              </p:cNvSpPr>
              <p:nvPr/>
            </p:nvSpPr>
            <p:spPr bwMode="auto">
              <a:xfrm>
                <a:off x="1303322" y="330075"/>
                <a:ext cx="3480126" cy="1699505"/>
              </a:xfrm>
              <a:prstGeom prst="rect">
                <a:avLst/>
              </a:prstGeom>
              <a:solidFill>
                <a:srgbClr val="C7D3E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140" tIns="73140" rIns="73140" bIns="73140"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defTabSz="342900">
                  <a:defRPr/>
                </a:pPr>
                <a:endParaRPr lang="en-US" altLang="en-US" sz="1120"/>
              </a:p>
            </p:txBody>
          </p:sp>
          <p:sp>
            <p:nvSpPr>
              <p:cNvPr id="17" name="Shape 94"/>
              <p:cNvSpPr>
                <a:spLocks noChangeArrowheads="1"/>
              </p:cNvSpPr>
              <p:nvPr/>
            </p:nvSpPr>
            <p:spPr bwMode="auto">
              <a:xfrm>
                <a:off x="4772034" y="330075"/>
                <a:ext cx="1700129" cy="1699505"/>
              </a:xfrm>
              <a:prstGeom prst="rtTriangle">
                <a:avLst/>
              </a:prstGeom>
              <a:solidFill>
                <a:srgbClr val="C7D3E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140" tIns="73140" rIns="73140" bIns="73140"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defTabSz="342900">
                  <a:defRPr/>
                </a:pPr>
                <a:endParaRPr lang="en-US" altLang="en-US" sz="1120"/>
              </a:p>
            </p:txBody>
          </p:sp>
        </p:grpSp>
        <p:grpSp>
          <p:nvGrpSpPr>
            <p:cNvPr id="13" name="Shape 95"/>
            <p:cNvGrpSpPr/>
            <p:nvPr/>
          </p:nvGrpSpPr>
          <p:grpSpPr bwMode="auto">
            <a:xfrm flipH="1">
              <a:off x="5579743" y="4646717"/>
              <a:ext cx="2198327" cy="304490"/>
              <a:chOff x="-5827152" y="329962"/>
              <a:chExt cx="12267450" cy="1699166"/>
            </a:xfrm>
          </p:grpSpPr>
          <p:sp>
            <p:nvSpPr>
              <p:cNvPr id="14" name="Shape 96"/>
              <p:cNvSpPr>
                <a:spLocks noChangeArrowheads="1"/>
              </p:cNvSpPr>
              <p:nvPr/>
            </p:nvSpPr>
            <p:spPr bwMode="auto">
              <a:xfrm>
                <a:off x="-5827152" y="329962"/>
                <a:ext cx="10608328" cy="169916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140" tIns="73140" rIns="73140" bIns="73140"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defTabSz="342900">
                  <a:defRPr/>
                </a:pPr>
                <a:endParaRPr lang="en-US" altLang="en-US" sz="1120"/>
              </a:p>
            </p:txBody>
          </p:sp>
          <p:sp>
            <p:nvSpPr>
              <p:cNvPr id="15" name="Shape 97"/>
              <p:cNvSpPr>
                <a:spLocks noChangeArrowheads="1"/>
              </p:cNvSpPr>
              <p:nvPr/>
            </p:nvSpPr>
            <p:spPr bwMode="auto">
              <a:xfrm>
                <a:off x="4730899" y="329962"/>
                <a:ext cx="1709399" cy="1699166"/>
              </a:xfrm>
              <a:prstGeom prst="rtTriangle">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140" tIns="73140" rIns="73140" bIns="73140"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defTabSz="342900">
                  <a:defRPr/>
                </a:pPr>
                <a:endParaRPr lang="en-US" altLang="en-US" sz="1120"/>
              </a:p>
            </p:txBody>
          </p:sp>
        </p:grpSp>
      </p:grpSp>
      <p:sp>
        <p:nvSpPr>
          <p:cNvPr id="98" name="Shape 98"/>
          <p:cNvSpPr txBox="1">
            <a:spLocks noGrp="1"/>
          </p:cNvSpPr>
          <p:nvPr>
            <p:ph type="title"/>
          </p:nvPr>
        </p:nvSpPr>
        <p:spPr>
          <a:xfrm>
            <a:off x="604461" y="194786"/>
            <a:ext cx="4206720" cy="386538"/>
          </a:xfrm>
          <a:prstGeom prst="rect">
            <a:avLst/>
          </a:prstGeom>
        </p:spPr>
        <p:txBody>
          <a:bodyPr/>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sp>
        <p:nvSpPr>
          <p:cNvPr id="99" name="Shape 99"/>
          <p:cNvSpPr txBox="1">
            <a:spLocks noGrp="1"/>
          </p:cNvSpPr>
          <p:nvPr>
            <p:ph type="body" idx="1"/>
          </p:nvPr>
        </p:nvSpPr>
        <p:spPr>
          <a:xfrm>
            <a:off x="651420" y="1640519"/>
            <a:ext cx="2702640" cy="2905920"/>
          </a:xfrm>
          <a:prstGeom prst="rect">
            <a:avLst/>
          </a:prstGeom>
        </p:spPr>
        <p:txBody>
          <a:bodyPr anchor="t"/>
          <a:lstStyle>
            <a:lvl1pPr lvl="0">
              <a:spcBef>
                <a:spcPts val="0"/>
              </a:spcBef>
              <a:buSzPct val="100000"/>
              <a:defRPr sz="1600"/>
            </a:lvl1pPr>
            <a:lvl2pPr lvl="1">
              <a:spcBef>
                <a:spcPts val="0"/>
              </a:spcBef>
              <a:buSzPct val="100000"/>
              <a:defRPr sz="1600"/>
            </a:lvl2pPr>
            <a:lvl3pPr lvl="2">
              <a:spcBef>
                <a:spcPts val="0"/>
              </a:spcBef>
              <a:buSzPct val="100000"/>
              <a:defRPr sz="1600"/>
            </a:lvl3pPr>
            <a:lvl4pPr lvl="3">
              <a:spcBef>
                <a:spcPts val="0"/>
              </a:spcBef>
              <a:buSzPct val="100000"/>
              <a:defRPr sz="1600"/>
            </a:lvl4pPr>
            <a:lvl5pPr lvl="4">
              <a:spcBef>
                <a:spcPts val="0"/>
              </a:spcBef>
              <a:buSzPct val="100000"/>
              <a:defRPr sz="1600"/>
            </a:lvl5pPr>
            <a:lvl6pPr lvl="5">
              <a:spcBef>
                <a:spcPts val="0"/>
              </a:spcBef>
              <a:buSzPct val="100000"/>
              <a:defRPr sz="1600"/>
            </a:lvl6pPr>
            <a:lvl7pPr lvl="6">
              <a:spcBef>
                <a:spcPts val="0"/>
              </a:spcBef>
              <a:buSzPct val="100000"/>
              <a:defRPr sz="1600"/>
            </a:lvl7pPr>
            <a:lvl8pPr lvl="7">
              <a:spcBef>
                <a:spcPts val="0"/>
              </a:spcBef>
              <a:buSzPct val="100000"/>
              <a:defRPr sz="1600"/>
            </a:lvl8pPr>
            <a:lvl9pPr lvl="8">
              <a:spcBef>
                <a:spcPts val="0"/>
              </a:spcBef>
              <a:buSzPct val="100000"/>
              <a:defRPr sz="1600"/>
            </a:lvl9pPr>
          </a:lstStyle>
          <a:p>
            <a:endParaRPr/>
          </a:p>
        </p:txBody>
      </p:sp>
      <p:sp>
        <p:nvSpPr>
          <p:cNvPr id="100" name="Shape 100"/>
          <p:cNvSpPr txBox="1">
            <a:spLocks noGrp="1"/>
          </p:cNvSpPr>
          <p:nvPr>
            <p:ph type="body" idx="2"/>
          </p:nvPr>
        </p:nvSpPr>
        <p:spPr>
          <a:xfrm>
            <a:off x="3516900" y="1640519"/>
            <a:ext cx="2702639" cy="2905920"/>
          </a:xfrm>
          <a:prstGeom prst="rect">
            <a:avLst/>
          </a:prstGeom>
        </p:spPr>
        <p:txBody>
          <a:bodyPr anchor="t"/>
          <a:lstStyle>
            <a:lvl1pPr lvl="0">
              <a:spcBef>
                <a:spcPts val="0"/>
              </a:spcBef>
              <a:buSzPct val="100000"/>
              <a:defRPr sz="1600"/>
            </a:lvl1pPr>
            <a:lvl2pPr lvl="1">
              <a:spcBef>
                <a:spcPts val="0"/>
              </a:spcBef>
              <a:buSzPct val="100000"/>
              <a:defRPr sz="1600"/>
            </a:lvl2pPr>
            <a:lvl3pPr lvl="2">
              <a:spcBef>
                <a:spcPts val="0"/>
              </a:spcBef>
              <a:buSzPct val="100000"/>
              <a:defRPr sz="1600"/>
            </a:lvl3pPr>
            <a:lvl4pPr lvl="3">
              <a:spcBef>
                <a:spcPts val="0"/>
              </a:spcBef>
              <a:buSzPct val="100000"/>
              <a:defRPr sz="1600"/>
            </a:lvl4pPr>
            <a:lvl5pPr lvl="4">
              <a:spcBef>
                <a:spcPts val="0"/>
              </a:spcBef>
              <a:buSzPct val="100000"/>
              <a:defRPr sz="1600"/>
            </a:lvl5pPr>
            <a:lvl6pPr lvl="5">
              <a:spcBef>
                <a:spcPts val="0"/>
              </a:spcBef>
              <a:buSzPct val="100000"/>
              <a:defRPr sz="1600"/>
            </a:lvl6pPr>
            <a:lvl7pPr lvl="6">
              <a:spcBef>
                <a:spcPts val="0"/>
              </a:spcBef>
              <a:buSzPct val="100000"/>
              <a:defRPr sz="1600"/>
            </a:lvl7pPr>
            <a:lvl8pPr lvl="7">
              <a:spcBef>
                <a:spcPts val="0"/>
              </a:spcBef>
              <a:buSzPct val="100000"/>
              <a:defRPr sz="1600"/>
            </a:lvl8pPr>
            <a:lvl9pPr lvl="8">
              <a:spcBef>
                <a:spcPts val="0"/>
              </a:spcBef>
              <a:buSzPct val="100000"/>
              <a:defRPr sz="1600"/>
            </a:lvl9pPr>
          </a:lstStyle>
          <a:p>
            <a:endParaRPr/>
          </a:p>
        </p:txBody>
      </p:sp>
      <p:sp>
        <p:nvSpPr>
          <p:cNvPr id="18" name="Shape 101"/>
          <p:cNvSpPr txBox="1">
            <a:spLocks noGrp="1"/>
          </p:cNvSpPr>
          <p:nvPr>
            <p:ph type="sldNum" idx="10"/>
          </p:nvPr>
        </p:nvSpPr>
        <p:spPr>
          <a:xfrm>
            <a:off x="6932932" y="4946230"/>
            <a:ext cx="351790" cy="492759"/>
          </a:xfrm>
        </p:spPr>
        <p:txBody>
          <a:bodyPr/>
          <a:lstStyle>
            <a:lvl1pPr algn="l">
              <a:defRPr sz="1120">
                <a:solidFill>
                  <a:schemeClr val="tx1"/>
                </a:solidFill>
                <a:latin typeface="Arial" panose="020B0604020202020204" pitchFamily="34" charset="0"/>
                <a:sym typeface="Arial" panose="020B0604020202020204" pitchFamily="34" charset="0"/>
              </a:defRPr>
            </a:lvl1pPr>
          </a:lstStyle>
          <a:p>
            <a:fld id="{F7ED399C-173F-4D25-AD13-6E1EFB514DDA}" type="slidenum">
              <a:rPr lang="en-US" altLang="en-US">
                <a:solidFill>
                  <a:prstClr val="black"/>
                </a:solidFill>
              </a:rPr>
              <a:t>‹#›</a:t>
            </a:fld>
            <a:endParaRPr lang="en-US" altLang="en-US">
              <a:solidFill>
                <a:prstClr val="black"/>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698982" y="381338"/>
            <a:ext cx="5365670" cy="4698639"/>
          </a:xfrm>
        </p:spPr>
        <p:txBody>
          <a:bodyPr/>
          <a:lstStyle>
            <a:lvl1pPr>
              <a:defRPr sz="2240" b="1"/>
            </a:lvl1pPr>
            <a:lvl2pPr>
              <a:defRPr sz="192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Footer Placeholder 4"/>
          <p:cNvSpPr>
            <a:spLocks noGrp="1"/>
          </p:cNvSpPr>
          <p:nvPr>
            <p:ph type="ftr" sz="quarter" idx="11"/>
          </p:nvPr>
        </p:nvSpPr>
        <p:spPr>
          <a:xfrm>
            <a:off x="2692717" y="5216228"/>
            <a:ext cx="2316480" cy="292100"/>
          </a:xfrm>
          <a:prstGeom prst="rect">
            <a:avLst/>
          </a:prstGeom>
        </p:spPr>
        <p:txBody>
          <a:bodyPr lIns="91436" tIns="45718" rIns="91436" bIns="45718"/>
          <a:lstStyle/>
          <a:p>
            <a:pPr defTabSz="685800">
              <a:defRPr/>
            </a:pPr>
            <a:endParaRPr lang="en-IN" sz="1050" kern="0">
              <a:solidFill>
                <a:srgbClr val="000000"/>
              </a:solidFill>
              <a:latin typeface="Arial" panose="020B0604020202020204"/>
              <a:cs typeface="Arial" panose="020B0604020202020204"/>
              <a:sym typeface="Arial" panose="020B0604020202020204"/>
            </a:endParaRPr>
          </a:p>
        </p:txBody>
      </p:sp>
      <p:sp>
        <p:nvSpPr>
          <p:cNvPr id="6" name="Slide Number Placeholder 5"/>
          <p:cNvSpPr>
            <a:spLocks noGrp="1"/>
          </p:cNvSpPr>
          <p:nvPr>
            <p:ph type="sldNum" sz="quarter" idx="12"/>
          </p:nvPr>
        </p:nvSpPr>
        <p:spPr>
          <a:xfrm>
            <a:off x="5579923" y="5216228"/>
            <a:ext cx="1706880" cy="292100"/>
          </a:xfrm>
        </p:spPr>
        <p:txBody>
          <a:bodyPr/>
          <a:lstStyle/>
          <a:p>
            <a:pPr algn="l" defTabSz="685800">
              <a:defRPr/>
            </a:pPr>
            <a:fld id="{BE00A46B-BD61-4118-AFD1-193B415A7BAC}" type="slidenum">
              <a:rPr lang="en-IN" sz="1050" kern="0" smtClean="0">
                <a:solidFill>
                  <a:srgbClr val="000000"/>
                </a:solidFill>
                <a:latin typeface="Arial" panose="020B0604020202020204"/>
                <a:cs typeface="Arial" panose="020B0604020202020204"/>
                <a:sym typeface="Arial" panose="020B0604020202020204"/>
              </a:rPr>
              <a:t>‹#›</a:t>
            </a:fld>
            <a:endParaRPr lang="en-IN" sz="1050" kern="0">
              <a:solidFill>
                <a:srgbClr val="000000"/>
              </a:solidFill>
              <a:latin typeface="Arial" panose="020B0604020202020204"/>
              <a:cs typeface="Arial" panose="020B0604020202020204"/>
              <a:sym typeface="Arial" panose="020B0604020202020204"/>
            </a:endParaRPr>
          </a:p>
        </p:txBody>
      </p:sp>
      <p:sp>
        <p:nvSpPr>
          <p:cNvPr id="9" name="Rectangle 8"/>
          <p:cNvSpPr/>
          <p:nvPr userDrawn="1"/>
        </p:nvSpPr>
        <p:spPr>
          <a:xfrm>
            <a:off x="143614" y="93306"/>
            <a:ext cx="1324947" cy="4988066"/>
          </a:xfrm>
          <a:prstGeom prst="rect">
            <a:avLst/>
          </a:prstGeom>
          <a:blipFill>
            <a:blip r:embed="rId2"/>
            <a:stretch>
              <a:fillRect/>
            </a:stretch>
          </a:blip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73148" tIns="36574" rIns="73148" bIns="36574" rtlCol="0" anchor="ctr"/>
          <a:lstStyle/>
          <a:p>
            <a:pPr algn="ctr">
              <a:defRPr/>
            </a:pPr>
            <a:endParaRPr lang="en-IN" sz="1120" kern="0" dirty="0">
              <a:solidFill>
                <a:srgbClr val="FFFFFF"/>
              </a:solidFill>
              <a:latin typeface="Arial" panose="020B0604020202020204"/>
              <a:sym typeface="Arial" panose="020B0604020202020204"/>
            </a:endParaRPr>
          </a:p>
        </p:txBody>
      </p:sp>
      <p:sp>
        <p:nvSpPr>
          <p:cNvPr id="11" name="Rectangle 10"/>
          <p:cNvSpPr/>
          <p:nvPr userDrawn="1"/>
        </p:nvSpPr>
        <p:spPr>
          <a:xfrm>
            <a:off x="28397" y="5081389"/>
            <a:ext cx="1583770" cy="367030"/>
          </a:xfrm>
          <a:prstGeom prst="rect">
            <a:avLst/>
          </a:prstGeom>
          <a:ln w="28575">
            <a:solidFill>
              <a:schemeClr val="bg1"/>
            </a:solidFill>
          </a:ln>
        </p:spPr>
        <p:txBody>
          <a:bodyPr wrap="square" lIns="73148" tIns="36574" rIns="73148" bIns="36574">
            <a:spAutoFit/>
          </a:bodyPr>
          <a:lstStyle/>
          <a:p>
            <a:pPr algn="ctr">
              <a:defRPr/>
            </a:pPr>
            <a:r>
              <a:rPr lang="en-US" sz="960" kern="0" dirty="0">
                <a:solidFill>
                  <a:srgbClr val="000000"/>
                </a:solidFill>
                <a:latin typeface="Eras Medium ITC" panose="020B0602030504020804" pitchFamily="34" charset="0"/>
                <a:cs typeface="Arial" panose="020B0604020202020204"/>
                <a:sym typeface="Arial" panose="020B0604020202020204"/>
              </a:rPr>
              <a:t>Greater Participation for </a:t>
            </a:r>
            <a:r>
              <a:rPr lang="en-US" sz="960" u="sng" kern="0" dirty="0">
                <a:solidFill>
                  <a:srgbClr val="000000"/>
                </a:solidFill>
                <a:latin typeface="Eras Medium ITC" panose="020B0602030504020804" pitchFamily="34" charset="0"/>
                <a:cs typeface="Arial" panose="020B0604020202020204"/>
                <a:sym typeface="Arial" panose="020B0604020202020204"/>
              </a:rPr>
              <a:t>Stronger</a:t>
            </a:r>
            <a:r>
              <a:rPr lang="en-US" sz="960" kern="0" dirty="0">
                <a:solidFill>
                  <a:srgbClr val="000000"/>
                </a:solidFill>
                <a:latin typeface="Eras Medium ITC" panose="020B0602030504020804" pitchFamily="34" charset="0"/>
                <a:cs typeface="Arial" panose="020B0604020202020204"/>
                <a:sym typeface="Arial" panose="020B0604020202020204"/>
              </a:rPr>
              <a:t> Democracy</a:t>
            </a:r>
            <a:endParaRPr lang="en-IN" sz="960" kern="0" dirty="0">
              <a:solidFill>
                <a:srgbClr val="000000"/>
              </a:solidFill>
              <a:latin typeface="Eras Medium ITC" panose="020B0602030504020804" pitchFamily="34" charset="0"/>
              <a:cs typeface="Arial" panose="020B0604020202020204"/>
              <a:sym typeface="Arial" panose="020B0604020202020204"/>
            </a:endParaRPr>
          </a:p>
        </p:txBody>
      </p:sp>
      <p:sp>
        <p:nvSpPr>
          <p:cNvPr id="12" name="Rectangle 11"/>
          <p:cNvSpPr/>
          <p:nvPr userDrawn="1"/>
        </p:nvSpPr>
        <p:spPr>
          <a:xfrm>
            <a:off x="1641376" y="5047456"/>
            <a:ext cx="5530214" cy="57606"/>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73148" tIns="36574" rIns="73148" bIns="36574" rtlCol="0" anchor="ctr"/>
          <a:lstStyle/>
          <a:p>
            <a:pPr algn="ctr">
              <a:defRPr/>
            </a:pPr>
            <a:endParaRPr lang="en-IN" sz="1120" kern="0">
              <a:solidFill>
                <a:srgbClr val="FFFFFF"/>
              </a:solidFill>
              <a:latin typeface="Arial" panose="020B0604020202020204"/>
              <a:sym typeface="Arial" panose="020B0604020202020204"/>
            </a:endParaRPr>
          </a:p>
        </p:txBody>
      </p:sp>
      <p:sp>
        <p:nvSpPr>
          <p:cNvPr id="13" name="Rectangle 12"/>
          <p:cNvSpPr/>
          <p:nvPr userDrawn="1"/>
        </p:nvSpPr>
        <p:spPr>
          <a:xfrm>
            <a:off x="157810" y="1072614"/>
            <a:ext cx="1324942" cy="1793875"/>
          </a:xfrm>
          <a:prstGeom prst="rect">
            <a:avLst/>
          </a:prstGeom>
        </p:spPr>
        <p:txBody>
          <a:bodyPr wrap="square" lIns="73148" tIns="36574" rIns="73148" bIns="36574">
            <a:spAutoFit/>
          </a:bodyPr>
          <a:lstStyle/>
          <a:p>
            <a:pPr algn="r">
              <a:defRPr/>
            </a:pPr>
            <a:r>
              <a:rPr lang="en-US" sz="2240" b="1" kern="0" dirty="0">
                <a:solidFill>
                  <a:srgbClr val="FFFFFF">
                    <a:lumMod val="95000"/>
                  </a:srgbClr>
                </a:solidFill>
                <a:latin typeface="Arial" panose="020B0604020202020204"/>
                <a:cs typeface="Arial" panose="020B0604020202020204"/>
                <a:sym typeface="Arial" panose="020B0604020202020204"/>
              </a:rPr>
              <a:t>Gujarat</a:t>
            </a:r>
          </a:p>
          <a:p>
            <a:pPr algn="r">
              <a:defRPr/>
            </a:pPr>
            <a:r>
              <a:rPr lang="en-US" sz="2240" b="1" kern="0" dirty="0">
                <a:solidFill>
                  <a:srgbClr val="FFFFFF">
                    <a:lumMod val="95000"/>
                  </a:srgbClr>
                </a:solidFill>
                <a:latin typeface="Arial" panose="020B0604020202020204"/>
                <a:cs typeface="Arial" panose="020B0604020202020204"/>
                <a:sym typeface="Arial" panose="020B0604020202020204"/>
              </a:rPr>
              <a:t>Assembly</a:t>
            </a:r>
            <a:r>
              <a:rPr lang="en-US" sz="2240" b="1" kern="0" dirty="0">
                <a:solidFill>
                  <a:srgbClr val="FFFFFF"/>
                </a:solidFill>
                <a:latin typeface="Arial" panose="020B0604020202020204"/>
                <a:cs typeface="Arial" panose="020B0604020202020204"/>
                <a:sym typeface="Arial" panose="020B0604020202020204"/>
              </a:rPr>
              <a:t> Election 2018</a:t>
            </a:r>
            <a:endParaRPr lang="en-IN" sz="2240" b="1" kern="0" dirty="0">
              <a:solidFill>
                <a:srgbClr val="FFFFFF"/>
              </a:solidFill>
              <a:latin typeface="Arial" panose="020B0604020202020204"/>
              <a:cs typeface="Arial" panose="020B0604020202020204"/>
              <a:sym typeface="Arial" panose="020B0604020202020204"/>
            </a:endParaRPr>
          </a:p>
        </p:txBody>
      </p:sp>
      <p:pic>
        <p:nvPicPr>
          <p:cNvPr id="6146" name="Picture 2" descr="C:\Users\Pritesh\Downloads\IMG-20170504-WA0009.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43098" y="93307"/>
            <a:ext cx="1317245" cy="97931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8640" y="1704340"/>
            <a:ext cx="6217920" cy="1176020"/>
          </a:xfrm>
        </p:spPr>
        <p:txBody>
          <a:bodyPr/>
          <a:lstStyle/>
          <a:p>
            <a:r>
              <a:rPr lang="en-US"/>
              <a:t>Click to edit Master title style</a:t>
            </a:r>
          </a:p>
        </p:txBody>
      </p:sp>
      <p:sp>
        <p:nvSpPr>
          <p:cNvPr id="3" name="Subtitle 2"/>
          <p:cNvSpPr>
            <a:spLocks noGrp="1"/>
          </p:cNvSpPr>
          <p:nvPr>
            <p:ph type="subTitle" idx="1"/>
          </p:nvPr>
        </p:nvSpPr>
        <p:spPr>
          <a:xfrm>
            <a:off x="1097280" y="3108960"/>
            <a:ext cx="5120640" cy="1402080"/>
          </a:xfrm>
        </p:spPr>
        <p:txBody>
          <a:bodyPr/>
          <a:lstStyle>
            <a:lvl1pPr marL="0" indent="0" algn="ctr">
              <a:buNone/>
              <a:defRPr>
                <a:solidFill>
                  <a:schemeClr val="tx1">
                    <a:tint val="75000"/>
                  </a:schemeClr>
                </a:solidFill>
              </a:defRPr>
            </a:lvl1pPr>
            <a:lvl2pPr marL="365760" indent="0" algn="ctr">
              <a:buNone/>
              <a:defRPr>
                <a:solidFill>
                  <a:schemeClr val="tx1">
                    <a:tint val="75000"/>
                  </a:schemeClr>
                </a:solidFill>
              </a:defRPr>
            </a:lvl2pPr>
            <a:lvl3pPr marL="731520" indent="0" algn="ctr">
              <a:buNone/>
              <a:defRPr>
                <a:solidFill>
                  <a:schemeClr val="tx1">
                    <a:tint val="75000"/>
                  </a:schemeClr>
                </a:solidFill>
              </a:defRPr>
            </a:lvl3pPr>
            <a:lvl4pPr marL="1097280" indent="0" algn="ctr">
              <a:buNone/>
              <a:defRPr>
                <a:solidFill>
                  <a:schemeClr val="tx1">
                    <a:tint val="75000"/>
                  </a:schemeClr>
                </a:solidFill>
              </a:defRPr>
            </a:lvl4pPr>
            <a:lvl5pPr marL="1463040" indent="0" algn="ctr">
              <a:buNone/>
              <a:defRPr>
                <a:solidFill>
                  <a:schemeClr val="tx1">
                    <a:tint val="75000"/>
                  </a:schemeClr>
                </a:solidFill>
              </a:defRPr>
            </a:lvl5pPr>
            <a:lvl6pPr marL="1828800" indent="0" algn="ctr">
              <a:buNone/>
              <a:defRPr>
                <a:solidFill>
                  <a:schemeClr val="tx1">
                    <a:tint val="75000"/>
                  </a:schemeClr>
                </a:solidFill>
              </a:defRPr>
            </a:lvl6pPr>
            <a:lvl7pPr marL="2194560" indent="0" algn="ctr">
              <a:buNone/>
              <a:defRPr>
                <a:solidFill>
                  <a:schemeClr val="tx1">
                    <a:tint val="75000"/>
                  </a:schemeClr>
                </a:solidFill>
              </a:defRPr>
            </a:lvl7pPr>
            <a:lvl8pPr marL="2560320" indent="0" algn="ctr">
              <a:buNone/>
              <a:defRPr>
                <a:solidFill>
                  <a:schemeClr val="tx1">
                    <a:tint val="75000"/>
                  </a:schemeClr>
                </a:solidFill>
              </a:defRPr>
            </a:lvl8pPr>
            <a:lvl9pPr marL="292608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756A1F07-F728-4248-AF59-40E1ADD76B51}" type="datetimeFigureOut">
              <a:rPr lang="en-US">
                <a:solidFill>
                  <a:prstClr val="black">
                    <a:tint val="75000"/>
                  </a:prstClr>
                </a:solidFill>
              </a:rPr>
              <a:t>3/27/2026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A24680E-473C-4DFF-9C67-B913001B8283}" type="slidenum">
              <a:rPr lang="en-US"/>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ABBD656-E571-41A8-957A-4092654BDD48}" type="datetimeFigureOut">
              <a:rPr lang="en-US">
                <a:solidFill>
                  <a:prstClr val="black">
                    <a:tint val="75000"/>
                  </a:prstClr>
                </a:solidFill>
              </a:rPr>
              <a:t>3/27/2026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8F4888D-9BA5-435F-A29A-810B963B116C}" type="slidenum">
              <a:rPr lang="en-US"/>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7850" y="3525520"/>
            <a:ext cx="6217920" cy="1089660"/>
          </a:xfrm>
        </p:spPr>
        <p:txBody>
          <a:bodyPr anchor="t"/>
          <a:lstStyle>
            <a:lvl1pPr algn="l">
              <a:defRPr sz="3200" b="1" cap="all"/>
            </a:lvl1pPr>
          </a:lstStyle>
          <a:p>
            <a:r>
              <a:rPr lang="en-US"/>
              <a:t>Click to edit Master title style</a:t>
            </a:r>
          </a:p>
        </p:txBody>
      </p:sp>
      <p:sp>
        <p:nvSpPr>
          <p:cNvPr id="3" name="Text Placeholder 2"/>
          <p:cNvSpPr>
            <a:spLocks noGrp="1"/>
          </p:cNvSpPr>
          <p:nvPr>
            <p:ph type="body" idx="1"/>
          </p:nvPr>
        </p:nvSpPr>
        <p:spPr>
          <a:xfrm>
            <a:off x="577850" y="2325371"/>
            <a:ext cx="6217920" cy="1200150"/>
          </a:xfrm>
        </p:spPr>
        <p:txBody>
          <a:bodyPr anchor="b"/>
          <a:lstStyle>
            <a:lvl1pPr marL="0" indent="0">
              <a:buNone/>
              <a:defRPr sz="1600">
                <a:solidFill>
                  <a:schemeClr val="tx1">
                    <a:tint val="75000"/>
                  </a:schemeClr>
                </a:solidFill>
              </a:defRPr>
            </a:lvl1pPr>
            <a:lvl2pPr marL="365760" indent="0">
              <a:buNone/>
              <a:defRPr sz="1400">
                <a:solidFill>
                  <a:schemeClr val="tx1">
                    <a:tint val="75000"/>
                  </a:schemeClr>
                </a:solidFill>
              </a:defRPr>
            </a:lvl2pPr>
            <a:lvl3pPr marL="731520" indent="0">
              <a:buNone/>
              <a:defRPr sz="1300">
                <a:solidFill>
                  <a:schemeClr val="tx1">
                    <a:tint val="75000"/>
                  </a:schemeClr>
                </a:solidFill>
              </a:defRPr>
            </a:lvl3pPr>
            <a:lvl4pPr marL="1097280" indent="0">
              <a:buNone/>
              <a:defRPr sz="1100">
                <a:solidFill>
                  <a:schemeClr val="tx1">
                    <a:tint val="75000"/>
                  </a:schemeClr>
                </a:solidFill>
              </a:defRPr>
            </a:lvl4pPr>
            <a:lvl5pPr marL="1463040" indent="0">
              <a:buNone/>
              <a:defRPr sz="1100">
                <a:solidFill>
                  <a:schemeClr val="tx1">
                    <a:tint val="75000"/>
                  </a:schemeClr>
                </a:solidFill>
              </a:defRPr>
            </a:lvl5pPr>
            <a:lvl6pPr marL="1828800" indent="0">
              <a:buNone/>
              <a:defRPr sz="1100">
                <a:solidFill>
                  <a:schemeClr val="tx1">
                    <a:tint val="75000"/>
                  </a:schemeClr>
                </a:solidFill>
              </a:defRPr>
            </a:lvl6pPr>
            <a:lvl7pPr marL="2194560" indent="0">
              <a:buNone/>
              <a:defRPr sz="1100">
                <a:solidFill>
                  <a:schemeClr val="tx1">
                    <a:tint val="75000"/>
                  </a:schemeClr>
                </a:solidFill>
              </a:defRPr>
            </a:lvl7pPr>
            <a:lvl8pPr marL="2560320" indent="0">
              <a:buNone/>
              <a:defRPr sz="1100">
                <a:solidFill>
                  <a:schemeClr val="tx1">
                    <a:tint val="75000"/>
                  </a:schemeClr>
                </a:solidFill>
              </a:defRPr>
            </a:lvl8pPr>
            <a:lvl9pPr marL="2926080"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91848CC9-7325-464F-AD63-10842953888F}" type="datetimeFigureOut">
              <a:rPr lang="en-US">
                <a:solidFill>
                  <a:prstClr val="black">
                    <a:tint val="75000"/>
                  </a:prstClr>
                </a:solidFill>
              </a:rPr>
              <a:t>3/27/2026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40C66CF-A2F0-4155-96A6-90EC5AD7CA6D}" type="slidenum">
              <a:rPr lang="en-US"/>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92100" y="1023620"/>
            <a:ext cx="2573020" cy="289687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987040" y="1023620"/>
            <a:ext cx="2573020" cy="289687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917A4B2-B8B0-4AB4-8F0F-F0794854BF17}" type="datetimeFigureOut">
              <a:rPr lang="en-US">
                <a:solidFill>
                  <a:prstClr val="black">
                    <a:tint val="75000"/>
                  </a:prstClr>
                </a:solidFill>
              </a:rPr>
              <a:t>3/27/2026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13B96876-F32B-4DBD-B000-A4E03E843719}" type="slidenum">
              <a:rPr lang="en-US"/>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65760" y="219710"/>
            <a:ext cx="6583680" cy="914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65760" y="1228090"/>
            <a:ext cx="3232150" cy="511810"/>
          </a:xfrm>
        </p:spPr>
        <p:txBody>
          <a:bodyPr anchor="b"/>
          <a:lstStyle>
            <a:lvl1pPr marL="0" indent="0">
              <a:buNone/>
              <a:defRPr sz="1900" b="1"/>
            </a:lvl1pPr>
            <a:lvl2pPr marL="365760" indent="0">
              <a:buNone/>
              <a:defRPr sz="1600" b="1"/>
            </a:lvl2pPr>
            <a:lvl3pPr marL="731520" indent="0">
              <a:buNone/>
              <a:defRPr sz="1400" b="1"/>
            </a:lvl3pPr>
            <a:lvl4pPr marL="1097280" indent="0">
              <a:buNone/>
              <a:defRPr sz="1300" b="1"/>
            </a:lvl4pPr>
            <a:lvl5pPr marL="1463040" indent="0">
              <a:buNone/>
              <a:defRPr sz="1300" b="1"/>
            </a:lvl5pPr>
            <a:lvl6pPr marL="1828800" indent="0">
              <a:buNone/>
              <a:defRPr sz="1300" b="1"/>
            </a:lvl6pPr>
            <a:lvl7pPr marL="2194560" indent="0">
              <a:buNone/>
              <a:defRPr sz="1300" b="1"/>
            </a:lvl7pPr>
            <a:lvl8pPr marL="2560320" indent="0">
              <a:buNone/>
              <a:defRPr sz="1300" b="1"/>
            </a:lvl8pPr>
            <a:lvl9pPr marL="2926080" indent="0">
              <a:buNone/>
              <a:defRPr sz="1300" b="1"/>
            </a:lvl9pPr>
          </a:lstStyle>
          <a:p>
            <a:pPr lvl="0"/>
            <a:r>
              <a:rPr lang="en-US"/>
              <a:t>Click to edit Master text styles</a:t>
            </a:r>
          </a:p>
        </p:txBody>
      </p:sp>
      <p:sp>
        <p:nvSpPr>
          <p:cNvPr id="4" name="Content Placeholder 3"/>
          <p:cNvSpPr>
            <a:spLocks noGrp="1"/>
          </p:cNvSpPr>
          <p:nvPr>
            <p:ph sz="half" idx="2"/>
          </p:nvPr>
        </p:nvSpPr>
        <p:spPr>
          <a:xfrm>
            <a:off x="365760" y="1739900"/>
            <a:ext cx="3232150" cy="3161030"/>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716020" y="1228090"/>
            <a:ext cx="3233420" cy="511810"/>
          </a:xfrm>
        </p:spPr>
        <p:txBody>
          <a:bodyPr anchor="b"/>
          <a:lstStyle>
            <a:lvl1pPr marL="0" indent="0">
              <a:buNone/>
              <a:defRPr sz="1900" b="1"/>
            </a:lvl1pPr>
            <a:lvl2pPr marL="365760" indent="0">
              <a:buNone/>
              <a:defRPr sz="1600" b="1"/>
            </a:lvl2pPr>
            <a:lvl3pPr marL="731520" indent="0">
              <a:buNone/>
              <a:defRPr sz="1400" b="1"/>
            </a:lvl3pPr>
            <a:lvl4pPr marL="1097280" indent="0">
              <a:buNone/>
              <a:defRPr sz="1300" b="1"/>
            </a:lvl4pPr>
            <a:lvl5pPr marL="1463040" indent="0">
              <a:buNone/>
              <a:defRPr sz="1300" b="1"/>
            </a:lvl5pPr>
            <a:lvl6pPr marL="1828800" indent="0">
              <a:buNone/>
              <a:defRPr sz="1300" b="1"/>
            </a:lvl6pPr>
            <a:lvl7pPr marL="2194560" indent="0">
              <a:buNone/>
              <a:defRPr sz="1300" b="1"/>
            </a:lvl7pPr>
            <a:lvl8pPr marL="2560320" indent="0">
              <a:buNone/>
              <a:defRPr sz="1300" b="1"/>
            </a:lvl8pPr>
            <a:lvl9pPr marL="2926080" indent="0">
              <a:buNone/>
              <a:defRPr sz="1300" b="1"/>
            </a:lvl9pPr>
          </a:lstStyle>
          <a:p>
            <a:pPr lvl="0"/>
            <a:r>
              <a:rPr lang="en-US"/>
              <a:t>Click to edit Master text styles</a:t>
            </a:r>
          </a:p>
        </p:txBody>
      </p:sp>
      <p:sp>
        <p:nvSpPr>
          <p:cNvPr id="6" name="Content Placeholder 5"/>
          <p:cNvSpPr>
            <a:spLocks noGrp="1"/>
          </p:cNvSpPr>
          <p:nvPr>
            <p:ph sz="quarter" idx="4"/>
          </p:nvPr>
        </p:nvSpPr>
        <p:spPr>
          <a:xfrm>
            <a:off x="3716020" y="1739900"/>
            <a:ext cx="3233420" cy="3161030"/>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0403F61D-B1B5-4AE3-9883-B5EAE7CB28A7}" type="datetimeFigureOut">
              <a:rPr lang="en-US">
                <a:solidFill>
                  <a:prstClr val="black">
                    <a:tint val="75000"/>
                  </a:prstClr>
                </a:solidFill>
              </a:rPr>
              <a:t>3/27/2026</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13874AAB-CEC8-4616-A621-F7027F08CC63}" type="slidenum">
              <a:rPr lang="en-US"/>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7B8228B7-EE89-44BE-B46D-220FFC8EC8B3}" type="datetimeFigureOut">
              <a:rPr lang="en-US">
                <a:solidFill>
                  <a:prstClr val="black">
                    <a:tint val="75000"/>
                  </a:prstClr>
                </a:solidFill>
              </a:rPr>
              <a:t>3/27/2026</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F49EE0F0-9CF8-4D6C-A96C-EF3561948A85}" type="slidenum">
              <a:rPr lang="en-US"/>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C85731D-583F-4455-BA83-1ED2AA888545}" type="datetimeFigureOut">
              <a:rPr lang="en-US">
                <a:solidFill>
                  <a:prstClr val="black">
                    <a:tint val="75000"/>
                  </a:prstClr>
                </a:solidFill>
              </a:rPr>
              <a:t>3/27/2026</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74368321-A53B-4FFA-A482-03CD597D67A5}" type="slidenum">
              <a:rPr lang="en-US"/>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65761" y="218440"/>
            <a:ext cx="2406650" cy="929640"/>
          </a:xfrm>
        </p:spPr>
        <p:txBody>
          <a:bodyPr anchor="b"/>
          <a:lstStyle>
            <a:lvl1pPr algn="l">
              <a:defRPr sz="1600" b="1"/>
            </a:lvl1pPr>
          </a:lstStyle>
          <a:p>
            <a:r>
              <a:rPr lang="en-US"/>
              <a:t>Click to edit Master title style</a:t>
            </a:r>
          </a:p>
        </p:txBody>
      </p:sp>
      <p:sp>
        <p:nvSpPr>
          <p:cNvPr id="3" name="Content Placeholder 2"/>
          <p:cNvSpPr>
            <a:spLocks noGrp="1"/>
          </p:cNvSpPr>
          <p:nvPr>
            <p:ph idx="1"/>
          </p:nvPr>
        </p:nvSpPr>
        <p:spPr>
          <a:xfrm>
            <a:off x="2860040" y="218441"/>
            <a:ext cx="4089400" cy="4682490"/>
          </a:xfrm>
        </p:spPr>
        <p:txBody>
          <a:bodyPr/>
          <a:lstStyle>
            <a:lvl1pPr>
              <a:defRPr sz="2600"/>
            </a:lvl1pPr>
            <a:lvl2pPr>
              <a:defRPr sz="22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65761" y="1148081"/>
            <a:ext cx="2406650" cy="3752850"/>
          </a:xfrm>
        </p:spPr>
        <p:txBody>
          <a:bodyPr/>
          <a:lstStyle>
            <a:lvl1pPr marL="0" indent="0">
              <a:buNone/>
              <a:defRPr sz="1100"/>
            </a:lvl1pPr>
            <a:lvl2pPr marL="365760" indent="0">
              <a:buNone/>
              <a:defRPr sz="1000"/>
            </a:lvl2pPr>
            <a:lvl3pPr marL="731520" indent="0">
              <a:buNone/>
              <a:defRPr sz="800"/>
            </a:lvl3pPr>
            <a:lvl4pPr marL="1097280" indent="0">
              <a:buNone/>
              <a:defRPr sz="700"/>
            </a:lvl4pPr>
            <a:lvl5pPr marL="1463040" indent="0">
              <a:buNone/>
              <a:defRPr sz="700"/>
            </a:lvl5pPr>
            <a:lvl6pPr marL="1828800" indent="0">
              <a:buNone/>
              <a:defRPr sz="700"/>
            </a:lvl6pPr>
            <a:lvl7pPr marL="2194560" indent="0">
              <a:buNone/>
              <a:defRPr sz="700"/>
            </a:lvl7pPr>
            <a:lvl8pPr marL="2560320" indent="0">
              <a:buNone/>
              <a:defRPr sz="700"/>
            </a:lvl8pPr>
            <a:lvl9pPr marL="2926080" indent="0">
              <a:buNone/>
              <a:defRPr sz="7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6BB49551-B15D-45AB-AA59-AF535F732B75}" type="datetimeFigureOut">
              <a:rPr lang="en-US">
                <a:solidFill>
                  <a:prstClr val="black">
                    <a:tint val="75000"/>
                  </a:prstClr>
                </a:solidFill>
              </a:rPr>
              <a:t>3/27/2026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211C8856-FB28-441D-9508-FD1F17B75322}" type="slidenum">
              <a:rPr lang="en-US"/>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3830" y="3840480"/>
            <a:ext cx="4389120" cy="453390"/>
          </a:xfrm>
        </p:spPr>
        <p:txBody>
          <a:bodyPr anchor="b"/>
          <a:lstStyle>
            <a:lvl1pPr algn="l">
              <a:defRPr sz="1600" b="1"/>
            </a:lvl1pPr>
          </a:lstStyle>
          <a:p>
            <a:r>
              <a:rPr lang="en-US"/>
              <a:t>Click to edit Master title style</a:t>
            </a:r>
          </a:p>
        </p:txBody>
      </p:sp>
      <p:sp>
        <p:nvSpPr>
          <p:cNvPr id="3" name="Picture Placeholder 2"/>
          <p:cNvSpPr>
            <a:spLocks noGrp="1"/>
          </p:cNvSpPr>
          <p:nvPr>
            <p:ph type="pic" idx="1"/>
          </p:nvPr>
        </p:nvSpPr>
        <p:spPr>
          <a:xfrm>
            <a:off x="1433830" y="490220"/>
            <a:ext cx="4389120" cy="3291840"/>
          </a:xfrm>
        </p:spPr>
        <p:txBody>
          <a:bodyPr rtlCol="0">
            <a:normAutofit/>
          </a:bodyPr>
          <a:lstStyle>
            <a:lvl1pPr marL="0" indent="0">
              <a:buNone/>
              <a:defRPr sz="2600"/>
            </a:lvl1pPr>
            <a:lvl2pPr marL="365760" indent="0">
              <a:buNone/>
              <a:defRPr sz="2200"/>
            </a:lvl2pPr>
            <a:lvl3pPr marL="731520" indent="0">
              <a:buNone/>
              <a:defRPr sz="1900"/>
            </a:lvl3pPr>
            <a:lvl4pPr marL="1097280" indent="0">
              <a:buNone/>
              <a:defRPr sz="1600"/>
            </a:lvl4pPr>
            <a:lvl5pPr marL="1463040" indent="0">
              <a:buNone/>
              <a:defRPr sz="1600"/>
            </a:lvl5pPr>
            <a:lvl6pPr marL="1828800" indent="0">
              <a:buNone/>
              <a:defRPr sz="1600"/>
            </a:lvl6pPr>
            <a:lvl7pPr marL="2194560" indent="0">
              <a:buNone/>
              <a:defRPr sz="1600"/>
            </a:lvl7pPr>
            <a:lvl8pPr marL="2560320" indent="0">
              <a:buNone/>
              <a:defRPr sz="1600"/>
            </a:lvl8pPr>
            <a:lvl9pPr marL="2926080" indent="0">
              <a:buNone/>
              <a:defRPr sz="1600"/>
            </a:lvl9pPr>
          </a:lstStyle>
          <a:p>
            <a:pPr lvl="0"/>
            <a:endParaRPr lang="en-US" noProof="0"/>
          </a:p>
        </p:txBody>
      </p:sp>
      <p:sp>
        <p:nvSpPr>
          <p:cNvPr id="4" name="Text Placeholder 3"/>
          <p:cNvSpPr>
            <a:spLocks noGrp="1"/>
          </p:cNvSpPr>
          <p:nvPr>
            <p:ph type="body" sz="half" idx="2"/>
          </p:nvPr>
        </p:nvSpPr>
        <p:spPr>
          <a:xfrm>
            <a:off x="1433830" y="4293870"/>
            <a:ext cx="4389120" cy="643890"/>
          </a:xfrm>
        </p:spPr>
        <p:txBody>
          <a:bodyPr/>
          <a:lstStyle>
            <a:lvl1pPr marL="0" indent="0">
              <a:buNone/>
              <a:defRPr sz="1100"/>
            </a:lvl1pPr>
            <a:lvl2pPr marL="365760" indent="0">
              <a:buNone/>
              <a:defRPr sz="1000"/>
            </a:lvl2pPr>
            <a:lvl3pPr marL="731520" indent="0">
              <a:buNone/>
              <a:defRPr sz="800"/>
            </a:lvl3pPr>
            <a:lvl4pPr marL="1097280" indent="0">
              <a:buNone/>
              <a:defRPr sz="700"/>
            </a:lvl4pPr>
            <a:lvl5pPr marL="1463040" indent="0">
              <a:buNone/>
              <a:defRPr sz="700"/>
            </a:lvl5pPr>
            <a:lvl6pPr marL="1828800" indent="0">
              <a:buNone/>
              <a:defRPr sz="700"/>
            </a:lvl6pPr>
            <a:lvl7pPr marL="2194560" indent="0">
              <a:buNone/>
              <a:defRPr sz="700"/>
            </a:lvl7pPr>
            <a:lvl8pPr marL="2560320" indent="0">
              <a:buNone/>
              <a:defRPr sz="700"/>
            </a:lvl8pPr>
            <a:lvl9pPr marL="2926080" indent="0">
              <a:buNone/>
              <a:defRPr sz="7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3238BF6-3964-43AE-8593-ABCBFEDC5CCB}" type="datetimeFigureOut">
              <a:rPr lang="en-US">
                <a:solidFill>
                  <a:prstClr val="black">
                    <a:tint val="75000"/>
                  </a:prstClr>
                </a:solidFill>
              </a:rPr>
              <a:t>3/27/2026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EBD08F67-4917-49A6-B3B0-06AB126724DF}" type="slidenum">
              <a:rPr lang="en-US"/>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288CF5B-26F4-47A8-B8D4-53DAF04436FD}" type="datetimeFigureOut">
              <a:rPr lang="en-US">
                <a:solidFill>
                  <a:prstClr val="black">
                    <a:tint val="75000"/>
                  </a:prstClr>
                </a:solidFill>
              </a:rPr>
              <a:t>3/27/2026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3D6980D-8C49-40DC-A5A4-B74B3379ACFC}" type="slidenum">
              <a:rPr lang="en-US"/>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243071" y="175260"/>
            <a:ext cx="1316990" cy="374523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92101" y="175260"/>
            <a:ext cx="3829050" cy="374523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EEAF28B-0136-4893-9C8F-9AA0B4E63DAB}" type="datetimeFigureOut">
              <a:rPr lang="en-US">
                <a:solidFill>
                  <a:prstClr val="black">
                    <a:tint val="75000"/>
                  </a:prstClr>
                </a:solidFill>
              </a:rPr>
              <a:t>3/27/2026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C2744D7-7886-4FB8-9A5A-43620C913A51}" type="slidenum">
              <a:rPr lang="en-US"/>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897890"/>
            <a:ext cx="5486400" cy="1910080"/>
          </a:xfrm>
        </p:spPr>
        <p:txBody>
          <a:bodyPr anchor="b"/>
          <a:lstStyle>
            <a:lvl1pPr algn="ctr">
              <a:defRPr sz="3600"/>
            </a:lvl1pPr>
          </a:lstStyle>
          <a:p>
            <a:r>
              <a:rPr lang="en-US"/>
              <a:t>Click to edit Master title style</a:t>
            </a:r>
          </a:p>
        </p:txBody>
      </p:sp>
      <p:sp>
        <p:nvSpPr>
          <p:cNvPr id="3" name="Subtitle 2"/>
          <p:cNvSpPr>
            <a:spLocks noGrp="1"/>
          </p:cNvSpPr>
          <p:nvPr>
            <p:ph type="subTitle" idx="1"/>
          </p:nvPr>
        </p:nvSpPr>
        <p:spPr>
          <a:xfrm>
            <a:off x="914400" y="2881630"/>
            <a:ext cx="5486400" cy="1324610"/>
          </a:xfrm>
        </p:spPr>
        <p:txBody>
          <a:bodyPr/>
          <a:lstStyle>
            <a:lvl1pPr marL="0" indent="0" algn="ctr">
              <a:buNone/>
              <a:defRPr sz="1440"/>
            </a:lvl1pPr>
            <a:lvl2pPr marL="274320" indent="0" algn="ctr">
              <a:buNone/>
              <a:defRPr sz="1200"/>
            </a:lvl2pPr>
            <a:lvl3pPr marL="548640" indent="0" algn="ctr">
              <a:buNone/>
              <a:defRPr sz="1080"/>
            </a:lvl3pPr>
            <a:lvl4pPr marL="822960" indent="0" algn="ctr">
              <a:buNone/>
              <a:defRPr sz="960"/>
            </a:lvl4pPr>
            <a:lvl5pPr marL="1097280" indent="0" algn="ctr">
              <a:buNone/>
              <a:defRPr sz="960"/>
            </a:lvl5pPr>
            <a:lvl6pPr marL="1371600" indent="0" algn="ctr">
              <a:buNone/>
              <a:defRPr sz="960"/>
            </a:lvl6pPr>
            <a:lvl7pPr marL="1645920" indent="0" algn="ctr">
              <a:buNone/>
              <a:defRPr sz="960"/>
            </a:lvl7pPr>
            <a:lvl8pPr marL="1920240" indent="0" algn="ctr">
              <a:buNone/>
              <a:defRPr sz="960"/>
            </a:lvl8pPr>
            <a:lvl9pPr marL="2194560" indent="0" algn="ctr">
              <a:buNone/>
              <a:defRPr sz="960"/>
            </a:lvl9pPr>
          </a:lstStyle>
          <a:p>
            <a:r>
              <a:rPr lang="en-US"/>
              <a:t>Click to edit Master subtitle style</a:t>
            </a:r>
          </a:p>
        </p:txBody>
      </p:sp>
      <p:sp>
        <p:nvSpPr>
          <p:cNvPr id="4" name="Date Placeholder 3"/>
          <p:cNvSpPr>
            <a:spLocks noGrp="1"/>
          </p:cNvSpPr>
          <p:nvPr>
            <p:ph type="dt" sz="half" idx="10"/>
          </p:nvPr>
        </p:nvSpPr>
        <p:spPr/>
        <p:txBody>
          <a:bodyPr/>
          <a:lstStyle/>
          <a:p>
            <a:fld id="{49DDBB9E-F055-41E4-BCC3-7A206D3575CB}" type="datetimeFigureOut">
              <a:rPr lang="en-US" smtClean="0">
                <a:solidFill>
                  <a:prstClr val="black">
                    <a:tint val="75000"/>
                  </a:prstClr>
                </a:solidFill>
              </a:rPr>
              <a:t>3/27/2026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7E290CC-1E2F-47DF-AEB3-7DE6944AEB44}"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9DDBB9E-F055-41E4-BCC3-7A206D3575CB}" type="datetimeFigureOut">
              <a:rPr lang="en-US" smtClean="0">
                <a:solidFill>
                  <a:prstClr val="black">
                    <a:tint val="75000"/>
                  </a:prstClr>
                </a:solidFill>
              </a:rPr>
              <a:t>3/27/2026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7E290CC-1E2F-47DF-AEB3-7DE6944AEB44}"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99110" y="1367791"/>
            <a:ext cx="6309360" cy="2282190"/>
          </a:xfrm>
        </p:spPr>
        <p:txBody>
          <a:bodyPr anchor="b"/>
          <a:lstStyle>
            <a:lvl1pPr>
              <a:defRPr sz="3600"/>
            </a:lvl1pPr>
          </a:lstStyle>
          <a:p>
            <a:r>
              <a:rPr lang="en-US"/>
              <a:t>Click to edit Master title style</a:t>
            </a:r>
          </a:p>
        </p:txBody>
      </p:sp>
      <p:sp>
        <p:nvSpPr>
          <p:cNvPr id="3" name="Text Placeholder 2"/>
          <p:cNvSpPr>
            <a:spLocks noGrp="1"/>
          </p:cNvSpPr>
          <p:nvPr>
            <p:ph type="body" idx="1"/>
          </p:nvPr>
        </p:nvSpPr>
        <p:spPr>
          <a:xfrm>
            <a:off x="499110" y="3671571"/>
            <a:ext cx="6309360" cy="1200150"/>
          </a:xfrm>
        </p:spPr>
        <p:txBody>
          <a:bodyPr/>
          <a:lstStyle>
            <a:lvl1pPr marL="0" indent="0">
              <a:buNone/>
              <a:defRPr sz="1440">
                <a:solidFill>
                  <a:schemeClr val="tx1">
                    <a:tint val="75000"/>
                  </a:schemeClr>
                </a:solidFill>
              </a:defRPr>
            </a:lvl1pPr>
            <a:lvl2pPr marL="274320" indent="0">
              <a:buNone/>
              <a:defRPr sz="1200">
                <a:solidFill>
                  <a:schemeClr val="tx1">
                    <a:tint val="75000"/>
                  </a:schemeClr>
                </a:solidFill>
              </a:defRPr>
            </a:lvl2pPr>
            <a:lvl3pPr marL="548640" indent="0">
              <a:buNone/>
              <a:defRPr sz="1080">
                <a:solidFill>
                  <a:schemeClr val="tx1">
                    <a:tint val="75000"/>
                  </a:schemeClr>
                </a:solidFill>
              </a:defRPr>
            </a:lvl3pPr>
            <a:lvl4pPr marL="822960" indent="0">
              <a:buNone/>
              <a:defRPr sz="960">
                <a:solidFill>
                  <a:schemeClr val="tx1">
                    <a:tint val="75000"/>
                  </a:schemeClr>
                </a:solidFill>
              </a:defRPr>
            </a:lvl4pPr>
            <a:lvl5pPr marL="1097280" indent="0">
              <a:buNone/>
              <a:defRPr sz="960">
                <a:solidFill>
                  <a:schemeClr val="tx1">
                    <a:tint val="75000"/>
                  </a:schemeClr>
                </a:solidFill>
              </a:defRPr>
            </a:lvl5pPr>
            <a:lvl6pPr marL="1371600" indent="0">
              <a:buNone/>
              <a:defRPr sz="960">
                <a:solidFill>
                  <a:schemeClr val="tx1">
                    <a:tint val="75000"/>
                  </a:schemeClr>
                </a:solidFill>
              </a:defRPr>
            </a:lvl6pPr>
            <a:lvl7pPr marL="1645920" indent="0">
              <a:buNone/>
              <a:defRPr sz="960">
                <a:solidFill>
                  <a:schemeClr val="tx1">
                    <a:tint val="75000"/>
                  </a:schemeClr>
                </a:solidFill>
              </a:defRPr>
            </a:lvl7pPr>
            <a:lvl8pPr marL="1920240" indent="0">
              <a:buNone/>
              <a:defRPr sz="960">
                <a:solidFill>
                  <a:schemeClr val="tx1">
                    <a:tint val="75000"/>
                  </a:schemeClr>
                </a:solidFill>
              </a:defRPr>
            </a:lvl8pPr>
            <a:lvl9pPr marL="2194560" indent="0">
              <a:buNone/>
              <a:defRPr sz="9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DDBB9E-F055-41E4-BCC3-7A206D3575CB}" type="datetimeFigureOut">
              <a:rPr lang="en-US" smtClean="0">
                <a:solidFill>
                  <a:prstClr val="black">
                    <a:tint val="75000"/>
                  </a:prstClr>
                </a:solidFill>
              </a:rPr>
              <a:t>3/27/2026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7E290CC-1E2F-47DF-AEB3-7DE6944AEB44}"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2920" y="1460500"/>
            <a:ext cx="3108960" cy="3481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703320" y="1460500"/>
            <a:ext cx="3108960" cy="3481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9DDBB9E-F055-41E4-BCC3-7A206D3575CB}" type="datetimeFigureOut">
              <a:rPr lang="en-US" smtClean="0">
                <a:solidFill>
                  <a:prstClr val="black">
                    <a:tint val="75000"/>
                  </a:prstClr>
                </a:solidFill>
              </a:rPr>
              <a:t>3/27/2026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7E290CC-1E2F-47DF-AEB3-7DE6944AEB44}"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873" y="292101"/>
            <a:ext cx="6309360" cy="1060450"/>
          </a:xfrm>
        </p:spPr>
        <p:txBody>
          <a:bodyPr/>
          <a:lstStyle/>
          <a:p>
            <a:r>
              <a:rPr lang="en-US"/>
              <a:t>Click to edit Master title style</a:t>
            </a:r>
          </a:p>
        </p:txBody>
      </p:sp>
      <p:sp>
        <p:nvSpPr>
          <p:cNvPr id="3" name="Text Placeholder 2"/>
          <p:cNvSpPr>
            <a:spLocks noGrp="1"/>
          </p:cNvSpPr>
          <p:nvPr>
            <p:ph type="body" idx="1"/>
          </p:nvPr>
        </p:nvSpPr>
        <p:spPr>
          <a:xfrm>
            <a:off x="503874" y="1344930"/>
            <a:ext cx="3094672" cy="659130"/>
          </a:xfrm>
        </p:spPr>
        <p:txBody>
          <a:bodyPr anchor="b"/>
          <a:lstStyle>
            <a:lvl1pPr marL="0" indent="0">
              <a:buNone/>
              <a:defRPr sz="1440" b="1"/>
            </a:lvl1pPr>
            <a:lvl2pPr marL="274320" indent="0">
              <a:buNone/>
              <a:defRPr sz="1200" b="1"/>
            </a:lvl2pPr>
            <a:lvl3pPr marL="548640" indent="0">
              <a:buNone/>
              <a:defRPr sz="1080" b="1"/>
            </a:lvl3pPr>
            <a:lvl4pPr marL="822960" indent="0">
              <a:buNone/>
              <a:defRPr sz="960" b="1"/>
            </a:lvl4pPr>
            <a:lvl5pPr marL="1097280" indent="0">
              <a:buNone/>
              <a:defRPr sz="960" b="1"/>
            </a:lvl5pPr>
            <a:lvl6pPr marL="1371600" indent="0">
              <a:buNone/>
              <a:defRPr sz="960" b="1"/>
            </a:lvl6pPr>
            <a:lvl7pPr marL="1645920" indent="0">
              <a:buNone/>
              <a:defRPr sz="960" b="1"/>
            </a:lvl7pPr>
            <a:lvl8pPr marL="1920240" indent="0">
              <a:buNone/>
              <a:defRPr sz="960" b="1"/>
            </a:lvl8pPr>
            <a:lvl9pPr marL="2194560" indent="0">
              <a:buNone/>
              <a:defRPr sz="960" b="1"/>
            </a:lvl9pPr>
          </a:lstStyle>
          <a:p>
            <a:pPr lvl="0"/>
            <a:r>
              <a:rPr lang="en-US"/>
              <a:t>Click to edit Master text styles</a:t>
            </a:r>
          </a:p>
        </p:txBody>
      </p:sp>
      <p:sp>
        <p:nvSpPr>
          <p:cNvPr id="4" name="Content Placeholder 3"/>
          <p:cNvSpPr>
            <a:spLocks noGrp="1"/>
          </p:cNvSpPr>
          <p:nvPr>
            <p:ph sz="half" idx="2"/>
          </p:nvPr>
        </p:nvSpPr>
        <p:spPr>
          <a:xfrm>
            <a:off x="503874" y="2004060"/>
            <a:ext cx="3094672" cy="29476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703320" y="1344930"/>
            <a:ext cx="3109913" cy="659130"/>
          </a:xfrm>
        </p:spPr>
        <p:txBody>
          <a:bodyPr anchor="b"/>
          <a:lstStyle>
            <a:lvl1pPr marL="0" indent="0">
              <a:buNone/>
              <a:defRPr sz="1440" b="1"/>
            </a:lvl1pPr>
            <a:lvl2pPr marL="274320" indent="0">
              <a:buNone/>
              <a:defRPr sz="1200" b="1"/>
            </a:lvl2pPr>
            <a:lvl3pPr marL="548640" indent="0">
              <a:buNone/>
              <a:defRPr sz="1080" b="1"/>
            </a:lvl3pPr>
            <a:lvl4pPr marL="822960" indent="0">
              <a:buNone/>
              <a:defRPr sz="960" b="1"/>
            </a:lvl4pPr>
            <a:lvl5pPr marL="1097280" indent="0">
              <a:buNone/>
              <a:defRPr sz="960" b="1"/>
            </a:lvl5pPr>
            <a:lvl6pPr marL="1371600" indent="0">
              <a:buNone/>
              <a:defRPr sz="960" b="1"/>
            </a:lvl6pPr>
            <a:lvl7pPr marL="1645920" indent="0">
              <a:buNone/>
              <a:defRPr sz="960" b="1"/>
            </a:lvl7pPr>
            <a:lvl8pPr marL="1920240" indent="0">
              <a:buNone/>
              <a:defRPr sz="960" b="1"/>
            </a:lvl8pPr>
            <a:lvl9pPr marL="2194560" indent="0">
              <a:buNone/>
              <a:defRPr sz="960" b="1"/>
            </a:lvl9pPr>
          </a:lstStyle>
          <a:p>
            <a:pPr lvl="0"/>
            <a:r>
              <a:rPr lang="en-US"/>
              <a:t>Click to edit Master text styles</a:t>
            </a:r>
          </a:p>
        </p:txBody>
      </p:sp>
      <p:sp>
        <p:nvSpPr>
          <p:cNvPr id="6" name="Content Placeholder 5"/>
          <p:cNvSpPr>
            <a:spLocks noGrp="1"/>
          </p:cNvSpPr>
          <p:nvPr>
            <p:ph sz="quarter" idx="4"/>
          </p:nvPr>
        </p:nvSpPr>
        <p:spPr>
          <a:xfrm>
            <a:off x="3703320" y="2004060"/>
            <a:ext cx="3109913" cy="29476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9DDBB9E-F055-41E4-BCC3-7A206D3575CB}" type="datetimeFigureOut">
              <a:rPr lang="en-US" smtClean="0">
                <a:solidFill>
                  <a:prstClr val="black">
                    <a:tint val="75000"/>
                  </a:prstClr>
                </a:solidFill>
              </a:rPr>
              <a:t>3/27/2026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7E290CC-1E2F-47DF-AEB3-7DE6944AEB44}"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9DDBB9E-F055-41E4-BCC3-7A206D3575CB}" type="datetimeFigureOut">
              <a:rPr lang="en-US" smtClean="0">
                <a:solidFill>
                  <a:prstClr val="black">
                    <a:tint val="75000"/>
                  </a:prstClr>
                </a:solidFill>
              </a:rPr>
              <a:t>3/27/2026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7E290CC-1E2F-47DF-AEB3-7DE6944AEB44}"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DDBB9E-F055-41E4-BCC3-7A206D3575CB}" type="datetimeFigureOut">
              <a:rPr lang="en-US" smtClean="0">
                <a:solidFill>
                  <a:prstClr val="black">
                    <a:tint val="75000"/>
                  </a:prstClr>
                </a:solidFill>
              </a:rPr>
              <a:t>3/27/2026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7E290CC-1E2F-47DF-AEB3-7DE6944AEB44}"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873" y="365760"/>
            <a:ext cx="2359342" cy="1280160"/>
          </a:xfrm>
        </p:spPr>
        <p:txBody>
          <a:bodyPr anchor="b"/>
          <a:lstStyle>
            <a:lvl1pPr>
              <a:defRPr sz="1920"/>
            </a:lvl1pPr>
          </a:lstStyle>
          <a:p>
            <a:r>
              <a:rPr lang="en-US"/>
              <a:t>Click to edit Master title style</a:t>
            </a:r>
          </a:p>
        </p:txBody>
      </p:sp>
      <p:sp>
        <p:nvSpPr>
          <p:cNvPr id="3" name="Content Placeholder 2"/>
          <p:cNvSpPr>
            <a:spLocks noGrp="1"/>
          </p:cNvSpPr>
          <p:nvPr>
            <p:ph idx="1"/>
          </p:nvPr>
        </p:nvSpPr>
        <p:spPr>
          <a:xfrm>
            <a:off x="3109913" y="789941"/>
            <a:ext cx="3703320" cy="3898900"/>
          </a:xfrm>
        </p:spPr>
        <p:txBody>
          <a:bodyPr/>
          <a:lstStyle>
            <a:lvl1pPr>
              <a:defRPr sz="1920"/>
            </a:lvl1pPr>
            <a:lvl2pPr>
              <a:defRPr sz="1680"/>
            </a:lvl2pPr>
            <a:lvl3pPr>
              <a:defRPr sz="144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3873" y="1645920"/>
            <a:ext cx="2359342" cy="3049270"/>
          </a:xfrm>
        </p:spPr>
        <p:txBody>
          <a:bodyPr/>
          <a:lstStyle>
            <a:lvl1pPr marL="0" indent="0">
              <a:buNone/>
              <a:defRPr sz="960"/>
            </a:lvl1pPr>
            <a:lvl2pPr marL="274320" indent="0">
              <a:buNone/>
              <a:defRPr sz="840"/>
            </a:lvl2pPr>
            <a:lvl3pPr marL="548640" indent="0">
              <a:buNone/>
              <a:defRPr sz="720"/>
            </a:lvl3pPr>
            <a:lvl4pPr marL="822960" indent="0">
              <a:buNone/>
              <a:defRPr sz="600"/>
            </a:lvl4pPr>
            <a:lvl5pPr marL="1097280" indent="0">
              <a:buNone/>
              <a:defRPr sz="600"/>
            </a:lvl5pPr>
            <a:lvl6pPr marL="1371600" indent="0">
              <a:buNone/>
              <a:defRPr sz="600"/>
            </a:lvl6pPr>
            <a:lvl7pPr marL="1645920" indent="0">
              <a:buNone/>
              <a:defRPr sz="600"/>
            </a:lvl7pPr>
            <a:lvl8pPr marL="1920240" indent="0">
              <a:buNone/>
              <a:defRPr sz="600"/>
            </a:lvl8pPr>
            <a:lvl9pPr marL="2194560"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49DDBB9E-F055-41E4-BCC3-7A206D3575CB}" type="datetimeFigureOut">
              <a:rPr lang="en-US" smtClean="0">
                <a:solidFill>
                  <a:prstClr val="black">
                    <a:tint val="75000"/>
                  </a:prstClr>
                </a:solidFill>
              </a:rPr>
              <a:t>3/27/2026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7E290CC-1E2F-47DF-AEB3-7DE6944AEB44}"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873" y="365760"/>
            <a:ext cx="2359342" cy="1280160"/>
          </a:xfrm>
        </p:spPr>
        <p:txBody>
          <a:bodyPr anchor="b"/>
          <a:lstStyle>
            <a:lvl1pPr>
              <a:defRPr sz="1920"/>
            </a:lvl1pPr>
          </a:lstStyle>
          <a:p>
            <a:r>
              <a:rPr lang="en-US"/>
              <a:t>Click to edit Master title style</a:t>
            </a:r>
          </a:p>
        </p:txBody>
      </p:sp>
      <p:sp>
        <p:nvSpPr>
          <p:cNvPr id="3" name="Picture Placeholder 2"/>
          <p:cNvSpPr>
            <a:spLocks noGrp="1"/>
          </p:cNvSpPr>
          <p:nvPr>
            <p:ph type="pic" idx="1"/>
          </p:nvPr>
        </p:nvSpPr>
        <p:spPr>
          <a:xfrm>
            <a:off x="3109913" y="789941"/>
            <a:ext cx="3703320" cy="3898900"/>
          </a:xfrm>
        </p:spPr>
        <p:txBody>
          <a:bodyPr/>
          <a:lstStyle>
            <a:lvl1pPr marL="0" indent="0">
              <a:buNone/>
              <a:defRPr sz="1920"/>
            </a:lvl1pPr>
            <a:lvl2pPr marL="274320" indent="0">
              <a:buNone/>
              <a:defRPr sz="1680"/>
            </a:lvl2pPr>
            <a:lvl3pPr marL="548640" indent="0">
              <a:buNone/>
              <a:defRPr sz="1440"/>
            </a:lvl3pPr>
            <a:lvl4pPr marL="822960" indent="0">
              <a:buNone/>
              <a:defRPr sz="1200"/>
            </a:lvl4pPr>
            <a:lvl5pPr marL="1097280" indent="0">
              <a:buNone/>
              <a:defRPr sz="1200"/>
            </a:lvl5pPr>
            <a:lvl6pPr marL="1371600" indent="0">
              <a:buNone/>
              <a:defRPr sz="1200"/>
            </a:lvl6pPr>
            <a:lvl7pPr marL="1645920" indent="0">
              <a:buNone/>
              <a:defRPr sz="1200"/>
            </a:lvl7pPr>
            <a:lvl8pPr marL="1920240" indent="0">
              <a:buNone/>
              <a:defRPr sz="1200"/>
            </a:lvl8pPr>
            <a:lvl9pPr marL="2194560" indent="0">
              <a:buNone/>
              <a:defRPr sz="1200"/>
            </a:lvl9pPr>
          </a:lstStyle>
          <a:p>
            <a:endParaRPr lang="en-US"/>
          </a:p>
        </p:txBody>
      </p:sp>
      <p:sp>
        <p:nvSpPr>
          <p:cNvPr id="4" name="Text Placeholder 3"/>
          <p:cNvSpPr>
            <a:spLocks noGrp="1"/>
          </p:cNvSpPr>
          <p:nvPr>
            <p:ph type="body" sz="half" idx="2"/>
          </p:nvPr>
        </p:nvSpPr>
        <p:spPr>
          <a:xfrm>
            <a:off x="503873" y="1645920"/>
            <a:ext cx="2359342" cy="3049270"/>
          </a:xfrm>
        </p:spPr>
        <p:txBody>
          <a:bodyPr/>
          <a:lstStyle>
            <a:lvl1pPr marL="0" indent="0">
              <a:buNone/>
              <a:defRPr sz="960"/>
            </a:lvl1pPr>
            <a:lvl2pPr marL="274320" indent="0">
              <a:buNone/>
              <a:defRPr sz="840"/>
            </a:lvl2pPr>
            <a:lvl3pPr marL="548640" indent="0">
              <a:buNone/>
              <a:defRPr sz="720"/>
            </a:lvl3pPr>
            <a:lvl4pPr marL="822960" indent="0">
              <a:buNone/>
              <a:defRPr sz="600"/>
            </a:lvl4pPr>
            <a:lvl5pPr marL="1097280" indent="0">
              <a:buNone/>
              <a:defRPr sz="600"/>
            </a:lvl5pPr>
            <a:lvl6pPr marL="1371600" indent="0">
              <a:buNone/>
              <a:defRPr sz="600"/>
            </a:lvl6pPr>
            <a:lvl7pPr marL="1645920" indent="0">
              <a:buNone/>
              <a:defRPr sz="600"/>
            </a:lvl7pPr>
            <a:lvl8pPr marL="1920240" indent="0">
              <a:buNone/>
              <a:defRPr sz="600"/>
            </a:lvl8pPr>
            <a:lvl9pPr marL="2194560"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49DDBB9E-F055-41E4-BCC3-7A206D3575CB}" type="datetimeFigureOut">
              <a:rPr lang="en-US" smtClean="0">
                <a:solidFill>
                  <a:prstClr val="black">
                    <a:tint val="75000"/>
                  </a:prstClr>
                </a:solidFill>
              </a:rPr>
              <a:t>3/27/2026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7E290CC-1E2F-47DF-AEB3-7DE6944AEB44}"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9DDBB9E-F055-41E4-BCC3-7A206D3575CB}" type="datetimeFigureOut">
              <a:rPr lang="en-US" smtClean="0">
                <a:solidFill>
                  <a:prstClr val="black">
                    <a:tint val="75000"/>
                  </a:prstClr>
                </a:solidFill>
              </a:rPr>
              <a:t>3/27/2026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7E290CC-1E2F-47DF-AEB3-7DE6944AEB44}"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234940" y="292100"/>
            <a:ext cx="1577340" cy="464947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02920" y="292100"/>
            <a:ext cx="4640580" cy="464947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9DDBB9E-F055-41E4-BCC3-7A206D3575CB}" type="datetimeFigureOut">
              <a:rPr lang="en-US" smtClean="0">
                <a:solidFill>
                  <a:prstClr val="black">
                    <a:tint val="75000"/>
                  </a:prstClr>
                </a:solidFill>
              </a:rPr>
              <a:t>3/27/2026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7E290CC-1E2F-47DF-AEB3-7DE6944AEB44}"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365760" y="5085082"/>
            <a:ext cx="1706880" cy="292100"/>
          </a:xfrm>
          <a:prstGeom prst="rect">
            <a:avLst/>
          </a:prstGeom>
        </p:spPr>
        <p:txBody>
          <a:bodyPr/>
          <a:lstStyle>
            <a:lvl1pPr fontAlgn="auto">
              <a:spcBef>
                <a:spcPts val="0"/>
              </a:spcBef>
              <a:spcAft>
                <a:spcPts val="0"/>
              </a:spcAft>
              <a:defRPr>
                <a:latin typeface="+mn-lt"/>
                <a:cs typeface="+mn-cs"/>
              </a:defRPr>
            </a:lvl1pPr>
          </a:lstStyle>
          <a:p>
            <a:pPr>
              <a:defRPr/>
            </a:pPr>
            <a:fld id="{67B98FD7-2A6C-46A0-9A63-B119271939E2}" type="datetimeFigureOut">
              <a:rPr lang="en-US">
                <a:solidFill>
                  <a:prstClr val="black">
                    <a:tint val="75000"/>
                  </a:prstClr>
                </a:solidFill>
              </a:rPr>
              <a:t>3/27/2026</a:t>
            </a:fld>
            <a:endParaRPr lang="en-US">
              <a:solidFill>
                <a:prstClr val="black">
                  <a:tint val="75000"/>
                </a:prstClr>
              </a:solidFill>
            </a:endParaRPr>
          </a:p>
        </p:txBody>
      </p:sp>
      <p:sp>
        <p:nvSpPr>
          <p:cNvPr id="3" name="Slide Number Placeholder 5"/>
          <p:cNvSpPr>
            <a:spLocks noGrp="1"/>
          </p:cNvSpPr>
          <p:nvPr>
            <p:ph type="sldNum" sz="quarter" idx="11"/>
          </p:nvPr>
        </p:nvSpPr>
        <p:spPr>
          <a:xfrm>
            <a:off x="5242560" y="5085082"/>
            <a:ext cx="1706880" cy="292100"/>
          </a:xfrm>
          <a:prstGeom prst="rect">
            <a:avLst/>
          </a:prstGeom>
        </p:spPr>
        <p:txBody>
          <a:bodyPr/>
          <a:lstStyle>
            <a:lvl1pPr fontAlgn="auto">
              <a:spcBef>
                <a:spcPts val="0"/>
              </a:spcBef>
              <a:spcAft>
                <a:spcPts val="0"/>
              </a:spcAft>
              <a:defRPr>
                <a:latin typeface="+mn-lt"/>
                <a:cs typeface="+mn-cs"/>
              </a:defRPr>
            </a:lvl1pPr>
          </a:lstStyle>
          <a:p>
            <a:pPr>
              <a:defRPr/>
            </a:pPr>
            <a:fld id="{CDFF0236-AD00-4140-8E3B-AB89FD6F5CFC}" type="slidenum">
              <a:rPr lang="en-US">
                <a:solidFill>
                  <a:prstClr val="black">
                    <a:tint val="75000"/>
                  </a:prstClr>
                </a:solidFill>
              </a:rPr>
              <a:t>‹#›</a:t>
            </a:fld>
            <a:endParaRPr lang="en-US">
              <a:solidFill>
                <a:prstClr val="black">
                  <a:tint val="75000"/>
                </a:prstClr>
              </a:solidFill>
            </a:endParaRPr>
          </a:p>
        </p:txBody>
      </p:sp>
    </p:spTree>
  </p:cSld>
  <p:clrMapOvr>
    <a:masterClrMapping/>
  </p:clrMapOvr>
  <p:transition>
    <p:fade thruBlk="1"/>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365760" y="5085082"/>
            <a:ext cx="1706880" cy="292100"/>
          </a:xfrm>
          <a:prstGeom prst="rect">
            <a:avLst/>
          </a:prstGeom>
        </p:spPr>
        <p:txBody>
          <a:bodyPr/>
          <a:lstStyle>
            <a:lvl1pPr fontAlgn="auto">
              <a:spcBef>
                <a:spcPts val="0"/>
              </a:spcBef>
              <a:spcAft>
                <a:spcPts val="0"/>
              </a:spcAft>
              <a:defRPr>
                <a:latin typeface="+mn-lt"/>
                <a:cs typeface="+mn-cs"/>
              </a:defRPr>
            </a:lvl1pPr>
          </a:lstStyle>
          <a:p>
            <a:pPr>
              <a:defRPr/>
            </a:pPr>
            <a:fld id="{67B98FD7-2A6C-46A0-9A63-B119271939E2}" type="datetimeFigureOut">
              <a:rPr lang="en-US">
                <a:solidFill>
                  <a:prstClr val="black">
                    <a:tint val="75000"/>
                  </a:prstClr>
                </a:solidFill>
              </a:rPr>
              <a:t>3/27/2026</a:t>
            </a:fld>
            <a:endParaRPr lang="en-US">
              <a:solidFill>
                <a:prstClr val="black">
                  <a:tint val="75000"/>
                </a:prstClr>
              </a:solidFill>
            </a:endParaRPr>
          </a:p>
        </p:txBody>
      </p:sp>
      <p:sp>
        <p:nvSpPr>
          <p:cNvPr id="3" name="Slide Number Placeholder 5"/>
          <p:cNvSpPr>
            <a:spLocks noGrp="1"/>
          </p:cNvSpPr>
          <p:nvPr>
            <p:ph type="sldNum" sz="quarter" idx="11"/>
          </p:nvPr>
        </p:nvSpPr>
        <p:spPr>
          <a:xfrm>
            <a:off x="5242560" y="5085082"/>
            <a:ext cx="1706880" cy="292100"/>
          </a:xfrm>
          <a:prstGeom prst="rect">
            <a:avLst/>
          </a:prstGeom>
        </p:spPr>
        <p:txBody>
          <a:bodyPr/>
          <a:lstStyle>
            <a:lvl1pPr fontAlgn="auto">
              <a:spcBef>
                <a:spcPts val="0"/>
              </a:spcBef>
              <a:spcAft>
                <a:spcPts val="0"/>
              </a:spcAft>
              <a:defRPr>
                <a:latin typeface="+mn-lt"/>
                <a:cs typeface="+mn-cs"/>
              </a:defRPr>
            </a:lvl1pPr>
          </a:lstStyle>
          <a:p>
            <a:pPr>
              <a:defRPr/>
            </a:pPr>
            <a:fld id="{CDFF0236-AD00-4140-8E3B-AB89FD6F5CFC}" type="slidenum">
              <a:rPr lang="en-US">
                <a:solidFill>
                  <a:prstClr val="black">
                    <a:tint val="75000"/>
                  </a:prstClr>
                </a:solidFill>
              </a:rPr>
              <a:t>‹#›</a:t>
            </a:fld>
            <a:endParaRPr lang="en-US">
              <a:solidFill>
                <a:prstClr val="black">
                  <a:tint val="75000"/>
                </a:prstClr>
              </a:solidFill>
            </a:endParaRPr>
          </a:p>
        </p:txBody>
      </p:sp>
    </p:spTree>
  </p:cSld>
  <p:clrMapOvr>
    <a:masterClrMapping/>
  </p:clrMapOvr>
  <p:transition>
    <p:fade thruBlk="1"/>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365760" y="5085082"/>
            <a:ext cx="1706880" cy="292100"/>
          </a:xfrm>
          <a:prstGeom prst="rect">
            <a:avLst/>
          </a:prstGeom>
        </p:spPr>
        <p:txBody>
          <a:bodyPr/>
          <a:lstStyle>
            <a:lvl1pPr fontAlgn="auto">
              <a:spcBef>
                <a:spcPts val="0"/>
              </a:spcBef>
              <a:spcAft>
                <a:spcPts val="0"/>
              </a:spcAft>
              <a:defRPr>
                <a:latin typeface="+mn-lt"/>
                <a:cs typeface="+mn-cs"/>
              </a:defRPr>
            </a:lvl1pPr>
          </a:lstStyle>
          <a:p>
            <a:pPr>
              <a:defRPr/>
            </a:pPr>
            <a:fld id="{67B98FD7-2A6C-46A0-9A63-B119271939E2}" type="datetimeFigureOut">
              <a:rPr lang="en-US">
                <a:solidFill>
                  <a:prstClr val="black">
                    <a:tint val="75000"/>
                  </a:prstClr>
                </a:solidFill>
              </a:rPr>
              <a:t>3/27/2026</a:t>
            </a:fld>
            <a:endParaRPr lang="en-US">
              <a:solidFill>
                <a:prstClr val="black">
                  <a:tint val="75000"/>
                </a:prstClr>
              </a:solidFill>
            </a:endParaRPr>
          </a:p>
        </p:txBody>
      </p:sp>
      <p:sp>
        <p:nvSpPr>
          <p:cNvPr id="3" name="Slide Number Placeholder 5"/>
          <p:cNvSpPr>
            <a:spLocks noGrp="1"/>
          </p:cNvSpPr>
          <p:nvPr>
            <p:ph type="sldNum" sz="quarter" idx="11"/>
          </p:nvPr>
        </p:nvSpPr>
        <p:spPr>
          <a:xfrm>
            <a:off x="5242560" y="5085082"/>
            <a:ext cx="1706880" cy="292100"/>
          </a:xfrm>
          <a:prstGeom prst="rect">
            <a:avLst/>
          </a:prstGeom>
        </p:spPr>
        <p:txBody>
          <a:bodyPr/>
          <a:lstStyle>
            <a:lvl1pPr fontAlgn="auto">
              <a:spcBef>
                <a:spcPts val="0"/>
              </a:spcBef>
              <a:spcAft>
                <a:spcPts val="0"/>
              </a:spcAft>
              <a:defRPr>
                <a:latin typeface="+mn-lt"/>
                <a:cs typeface="+mn-cs"/>
              </a:defRPr>
            </a:lvl1pPr>
          </a:lstStyle>
          <a:p>
            <a:pPr>
              <a:defRPr/>
            </a:pPr>
            <a:fld id="{CDFF0236-AD00-4140-8E3B-AB89FD6F5CFC}" type="slidenum">
              <a:rPr lang="en-US">
                <a:solidFill>
                  <a:prstClr val="black">
                    <a:tint val="75000"/>
                  </a:prstClr>
                </a:solidFill>
              </a:rPr>
              <a:t>‹#›</a:t>
            </a:fld>
            <a:endParaRPr lang="en-US">
              <a:solidFill>
                <a:prstClr val="black">
                  <a:tint val="75000"/>
                </a:prstClr>
              </a:solidFill>
            </a:endParaRPr>
          </a:p>
        </p:txBody>
      </p:sp>
    </p:spTree>
  </p:cSld>
  <p:clrMapOvr>
    <a:masterClrMapping/>
  </p:clrMapOvr>
  <p:transition>
    <p:fade thruBlk="1"/>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22"/>
        <p:cNvGrpSpPr/>
        <p:nvPr/>
      </p:nvGrpSpPr>
      <p:grpSpPr>
        <a:xfrm>
          <a:off x="0" y="0"/>
          <a:ext cx="0" cy="0"/>
          <a:chOff x="0" y="0"/>
          <a:chExt cx="0" cy="0"/>
        </a:xfrm>
      </p:grpSpPr>
      <p:sp>
        <p:nvSpPr>
          <p:cNvPr id="23" name="Google Shape;23;p140"/>
          <p:cNvSpPr txBox="1">
            <a:spLocks noGrp="1"/>
          </p:cNvSpPr>
          <p:nvPr>
            <p:ph type="title"/>
          </p:nvPr>
        </p:nvSpPr>
        <p:spPr>
          <a:xfrm>
            <a:off x="1295738" y="0"/>
            <a:ext cx="6019462" cy="943430"/>
          </a:xfrm>
          <a:prstGeom prst="rect">
            <a:avLst/>
          </a:prstGeom>
          <a:noFill/>
          <a:ln>
            <a:noFill/>
          </a:ln>
        </p:spPr>
        <p:txBody>
          <a:bodyPr spcFirstLastPara="1" lIns="91425" tIns="45700" rIns="91425" bIns="45700" anchor="ctr">
            <a:normAutofit/>
          </a:bodyPr>
          <a:lstStyle>
            <a:lvl1pPr lvl="0" algn="l">
              <a:spcBef>
                <a:spcPts val="0"/>
              </a:spcBef>
              <a:spcAft>
                <a:spcPts val="0"/>
              </a:spcAft>
              <a:buClr>
                <a:srgbClr val="FEFEFE"/>
              </a:buClr>
              <a:buSzPts val="3600"/>
              <a:buFont typeface="Century Gothic" panose="020B0502020202020204"/>
              <a:buNone/>
              <a:defRPr>
                <a:solidFill>
                  <a:srgbClr val="FEFEFE"/>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140"/>
          <p:cNvSpPr txBox="1">
            <a:spLocks noGrp="1"/>
          </p:cNvSpPr>
          <p:nvPr>
            <p:ph type="body" idx="1"/>
          </p:nvPr>
        </p:nvSpPr>
        <p:spPr>
          <a:xfrm>
            <a:off x="1583770" y="1053415"/>
            <a:ext cx="5530214" cy="491358"/>
          </a:xfrm>
          <a:prstGeom prst="rect">
            <a:avLst/>
          </a:prstGeom>
          <a:noFill/>
          <a:ln>
            <a:noFill/>
          </a:ln>
        </p:spPr>
        <p:txBody>
          <a:bodyPr spcFirstLastPara="1" lIns="91425" tIns="45700" rIns="91425" bIns="45700" anchor="ctr">
            <a:normAutofit/>
          </a:bodyPr>
          <a:lstStyle>
            <a:lvl1pPr marL="274320" lvl="0" indent="-137160" algn="l">
              <a:spcBef>
                <a:spcPts val="320"/>
              </a:spcBef>
              <a:spcAft>
                <a:spcPts val="0"/>
              </a:spcAft>
              <a:buSzPts val="2134"/>
              <a:buNone/>
              <a:defRPr sz="1600">
                <a:solidFill>
                  <a:srgbClr val="FEFEFE"/>
                </a:solidFill>
              </a:defRPr>
            </a:lvl1pPr>
            <a:lvl2pPr marL="548640" lvl="1" indent="-191770" algn="l">
              <a:spcBef>
                <a:spcPts val="360"/>
              </a:spcBef>
              <a:spcAft>
                <a:spcPts val="0"/>
              </a:spcAft>
              <a:buSzPts val="1440"/>
              <a:buChar char="▶"/>
              <a:defRPr/>
            </a:lvl2pPr>
            <a:lvl3pPr marL="822960" lvl="2" indent="-191770" algn="l">
              <a:spcBef>
                <a:spcPts val="360"/>
              </a:spcBef>
              <a:spcAft>
                <a:spcPts val="0"/>
              </a:spcAft>
              <a:buSzPts val="1440"/>
              <a:buChar char="▶"/>
              <a:defRPr/>
            </a:lvl3pPr>
            <a:lvl4pPr marL="1097280" lvl="3" indent="-191770" algn="l">
              <a:spcBef>
                <a:spcPts val="360"/>
              </a:spcBef>
              <a:spcAft>
                <a:spcPts val="0"/>
              </a:spcAft>
              <a:buSzPts val="1440"/>
              <a:buChar char="▶"/>
              <a:defRPr/>
            </a:lvl4pPr>
            <a:lvl5pPr marL="1371600" lvl="4" indent="-191770" algn="l">
              <a:spcBef>
                <a:spcPts val="360"/>
              </a:spcBef>
              <a:spcAft>
                <a:spcPts val="0"/>
              </a:spcAft>
              <a:buSzPts val="1440"/>
              <a:buChar char="▶"/>
              <a:defRPr/>
            </a:lvl5pPr>
            <a:lvl6pPr marL="1645920" lvl="5" indent="-191770" algn="l">
              <a:spcBef>
                <a:spcPts val="360"/>
              </a:spcBef>
              <a:spcAft>
                <a:spcPts val="0"/>
              </a:spcAft>
              <a:buSzPts val="1440"/>
              <a:buChar char="▶"/>
              <a:defRPr/>
            </a:lvl6pPr>
            <a:lvl7pPr marL="1920240" lvl="6" indent="-191770" algn="l">
              <a:spcBef>
                <a:spcPts val="360"/>
              </a:spcBef>
              <a:spcAft>
                <a:spcPts val="0"/>
              </a:spcAft>
              <a:buSzPts val="1440"/>
              <a:buChar char="▶"/>
              <a:defRPr/>
            </a:lvl7pPr>
            <a:lvl8pPr marL="2194560" lvl="7" indent="-191770" algn="l">
              <a:spcBef>
                <a:spcPts val="360"/>
              </a:spcBef>
              <a:spcAft>
                <a:spcPts val="0"/>
              </a:spcAft>
              <a:buSzPts val="1440"/>
              <a:buChar char="▶"/>
              <a:defRPr/>
            </a:lvl8pPr>
            <a:lvl9pPr marL="2468880" lvl="8" indent="-191770" algn="l">
              <a:spcBef>
                <a:spcPts val="360"/>
              </a:spcBef>
              <a:spcAft>
                <a:spcPts val="450"/>
              </a:spcAft>
              <a:buSzPts val="1440"/>
              <a:buChar char="▶"/>
              <a:defRPr/>
            </a:lvl9pPr>
          </a:lstStyle>
          <a:p>
            <a:endParaRPr/>
          </a:p>
        </p:txBody>
      </p:sp>
      <p:sp>
        <p:nvSpPr>
          <p:cNvPr id="25" name="Google Shape;25;p140"/>
          <p:cNvSpPr txBox="1">
            <a:spLocks noGrp="1"/>
          </p:cNvSpPr>
          <p:nvPr>
            <p:ph type="body" idx="2"/>
          </p:nvPr>
        </p:nvSpPr>
        <p:spPr>
          <a:xfrm>
            <a:off x="1592045" y="1775195"/>
            <a:ext cx="5530214" cy="3195453"/>
          </a:xfrm>
          <a:prstGeom prst="rect">
            <a:avLst/>
          </a:prstGeom>
          <a:noFill/>
          <a:ln>
            <a:noFill/>
          </a:ln>
        </p:spPr>
        <p:txBody>
          <a:bodyPr spcFirstLastPara="1" lIns="396000" tIns="45700" rIns="91425" bIns="45700">
            <a:normAutofit/>
          </a:bodyPr>
          <a:lstStyle>
            <a:lvl1pPr marL="274320" lvl="0" indent="-137160" algn="l">
              <a:spcBef>
                <a:spcPct val="45000"/>
              </a:spcBef>
              <a:spcAft>
                <a:spcPts val="0"/>
              </a:spcAft>
              <a:buSzPts val="1494"/>
              <a:buNone/>
              <a:defRPr sz="1120">
                <a:solidFill>
                  <a:srgbClr val="FEFEFE"/>
                </a:solidFill>
              </a:defRPr>
            </a:lvl1pPr>
            <a:lvl2pPr marL="548640" lvl="1" indent="-191770" algn="l">
              <a:spcBef>
                <a:spcPts val="360"/>
              </a:spcBef>
              <a:spcAft>
                <a:spcPts val="0"/>
              </a:spcAft>
              <a:buSzPts val="1440"/>
              <a:buChar char="▶"/>
              <a:defRPr/>
            </a:lvl2pPr>
            <a:lvl3pPr marL="822960" lvl="2" indent="-191770" algn="l">
              <a:spcBef>
                <a:spcPts val="360"/>
              </a:spcBef>
              <a:spcAft>
                <a:spcPts val="0"/>
              </a:spcAft>
              <a:buSzPts val="1440"/>
              <a:buChar char="▶"/>
              <a:defRPr/>
            </a:lvl3pPr>
            <a:lvl4pPr marL="1097280" lvl="3" indent="-191770" algn="l">
              <a:spcBef>
                <a:spcPts val="360"/>
              </a:spcBef>
              <a:spcAft>
                <a:spcPts val="0"/>
              </a:spcAft>
              <a:buSzPts val="1440"/>
              <a:buChar char="▶"/>
              <a:defRPr/>
            </a:lvl4pPr>
            <a:lvl5pPr marL="1371600" lvl="4" indent="-191770" algn="l">
              <a:spcBef>
                <a:spcPts val="360"/>
              </a:spcBef>
              <a:spcAft>
                <a:spcPts val="0"/>
              </a:spcAft>
              <a:buSzPts val="1440"/>
              <a:buChar char="▶"/>
              <a:defRPr/>
            </a:lvl5pPr>
            <a:lvl6pPr marL="1645920" lvl="5" indent="-191770" algn="l">
              <a:spcBef>
                <a:spcPts val="360"/>
              </a:spcBef>
              <a:spcAft>
                <a:spcPts val="0"/>
              </a:spcAft>
              <a:buSzPts val="1440"/>
              <a:buChar char="▶"/>
              <a:defRPr/>
            </a:lvl6pPr>
            <a:lvl7pPr marL="1920240" lvl="6" indent="-191770" algn="l">
              <a:spcBef>
                <a:spcPts val="360"/>
              </a:spcBef>
              <a:spcAft>
                <a:spcPts val="0"/>
              </a:spcAft>
              <a:buSzPts val="1440"/>
              <a:buChar char="▶"/>
              <a:defRPr/>
            </a:lvl7pPr>
            <a:lvl8pPr marL="2194560" lvl="7" indent="-191770" algn="l">
              <a:spcBef>
                <a:spcPts val="360"/>
              </a:spcBef>
              <a:spcAft>
                <a:spcPts val="0"/>
              </a:spcAft>
              <a:buSzPts val="1440"/>
              <a:buChar char="▶"/>
              <a:defRPr/>
            </a:lvl8pPr>
            <a:lvl9pPr marL="2468880" lvl="8" indent="-191770" algn="l">
              <a:spcBef>
                <a:spcPts val="360"/>
              </a:spcBef>
              <a:spcAft>
                <a:spcPts val="450"/>
              </a:spcAft>
              <a:buSzPts val="1440"/>
              <a:buChar char="▶"/>
              <a:defRPr/>
            </a:lvl9pPr>
          </a:lstStyle>
          <a:p>
            <a:endParaRPr/>
          </a:p>
        </p:txBody>
      </p:sp>
    </p:spTree>
  </p:cSld>
  <p:clrMapOvr>
    <a:masterClrMapping/>
  </p:clrMapOvr>
  <p:transition>
    <p:fade thruBlk="1"/>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43"/>
        <p:cNvGrpSpPr/>
        <p:nvPr/>
      </p:nvGrpSpPr>
      <p:grpSpPr>
        <a:xfrm>
          <a:off x="0" y="0"/>
          <a:ext cx="0" cy="0"/>
          <a:chOff x="0" y="0"/>
          <a:chExt cx="0" cy="0"/>
        </a:xfrm>
      </p:grpSpPr>
      <p:sp>
        <p:nvSpPr>
          <p:cNvPr id="56" name="Google Shape;56;p5"/>
          <p:cNvSpPr txBox="1">
            <a:spLocks noGrp="1"/>
          </p:cNvSpPr>
          <p:nvPr>
            <p:ph type="title"/>
          </p:nvPr>
        </p:nvSpPr>
        <p:spPr>
          <a:xfrm>
            <a:off x="491980" y="417440"/>
            <a:ext cx="5406240" cy="980800"/>
          </a:xfrm>
          <a:prstGeom prst="rect">
            <a:avLst/>
          </a:prstGeom>
        </p:spPr>
        <p:txBody>
          <a:bodyPr spcFirstLastPara="1" wrap="square" lIns="0" tIns="0" rIns="0" bIns="0" anchor="ctr"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57" name="Google Shape;57;p5"/>
          <p:cNvSpPr txBox="1">
            <a:spLocks noGrp="1"/>
          </p:cNvSpPr>
          <p:nvPr>
            <p:ph type="body" idx="1"/>
          </p:nvPr>
        </p:nvSpPr>
        <p:spPr>
          <a:xfrm>
            <a:off x="491980" y="1818854"/>
            <a:ext cx="5406240" cy="3015040"/>
          </a:xfrm>
          <a:prstGeom prst="rect">
            <a:avLst/>
          </a:prstGeom>
        </p:spPr>
        <p:txBody>
          <a:bodyPr spcFirstLastPara="1" wrap="square" lIns="0" tIns="0" rIns="0" bIns="0" anchor="t" anchorCtr="0">
            <a:noAutofit/>
          </a:bodyPr>
          <a:lstStyle>
            <a:lvl1pPr marL="274320" lvl="0" indent="-228600" rtl="0">
              <a:spcBef>
                <a:spcPts val="360"/>
              </a:spcBef>
              <a:spcAft>
                <a:spcPts val="0"/>
              </a:spcAft>
              <a:buSzPts val="2400"/>
              <a:buChar char="▸"/>
              <a:defRPr/>
            </a:lvl1pPr>
            <a:lvl2pPr marL="548640" lvl="1" indent="-228600" rtl="0">
              <a:spcBef>
                <a:spcPts val="0"/>
              </a:spcBef>
              <a:spcAft>
                <a:spcPts val="0"/>
              </a:spcAft>
              <a:buSzPts val="2400"/>
              <a:buChar char="▹"/>
              <a:defRPr/>
            </a:lvl2pPr>
            <a:lvl3pPr marL="822960" lvl="2" indent="-228600" rtl="0">
              <a:spcBef>
                <a:spcPts val="0"/>
              </a:spcBef>
              <a:spcAft>
                <a:spcPts val="0"/>
              </a:spcAft>
              <a:buSzPts val="2400"/>
              <a:buChar char="■"/>
              <a:defRPr/>
            </a:lvl3pPr>
            <a:lvl4pPr marL="1097280" lvl="3" indent="-228600" rtl="0">
              <a:spcBef>
                <a:spcPts val="0"/>
              </a:spcBef>
              <a:spcAft>
                <a:spcPts val="0"/>
              </a:spcAft>
              <a:buSzPts val="2400"/>
              <a:buChar char="●"/>
              <a:defRPr/>
            </a:lvl4pPr>
            <a:lvl5pPr marL="1371600" lvl="4" indent="-228600" rtl="0">
              <a:spcBef>
                <a:spcPts val="0"/>
              </a:spcBef>
              <a:spcAft>
                <a:spcPts val="0"/>
              </a:spcAft>
              <a:buSzPts val="2400"/>
              <a:buChar char="○"/>
              <a:defRPr/>
            </a:lvl5pPr>
            <a:lvl6pPr marL="1645920" lvl="5" indent="-228600" rtl="0">
              <a:spcBef>
                <a:spcPts val="0"/>
              </a:spcBef>
              <a:spcAft>
                <a:spcPts val="0"/>
              </a:spcAft>
              <a:buSzPts val="2400"/>
              <a:buChar char="■"/>
              <a:defRPr/>
            </a:lvl6pPr>
            <a:lvl7pPr marL="1920240" lvl="6" indent="-228600" rtl="0">
              <a:spcBef>
                <a:spcPts val="0"/>
              </a:spcBef>
              <a:spcAft>
                <a:spcPts val="0"/>
              </a:spcAft>
              <a:buSzPts val="2400"/>
              <a:buChar char="●"/>
              <a:defRPr/>
            </a:lvl7pPr>
            <a:lvl8pPr marL="2194560" lvl="7" indent="-228600" rtl="0">
              <a:spcBef>
                <a:spcPts val="0"/>
              </a:spcBef>
              <a:spcAft>
                <a:spcPts val="0"/>
              </a:spcAft>
              <a:buSzPts val="2400"/>
              <a:buChar char="○"/>
              <a:defRPr/>
            </a:lvl8pPr>
            <a:lvl9pPr marL="2468880" lvl="8" indent="-228600" rtl="0">
              <a:spcBef>
                <a:spcPts val="0"/>
              </a:spcBef>
              <a:spcAft>
                <a:spcPts val="0"/>
              </a:spcAft>
              <a:buSzPts val="2400"/>
              <a:buChar char="■"/>
              <a:defRPr/>
            </a:lvl9pPr>
          </a:lstStyle>
          <a:p>
            <a:endParaRPr/>
          </a:p>
        </p:txBody>
      </p:sp>
      <p:sp>
        <p:nvSpPr>
          <p:cNvPr id="58" name="Google Shape;58;p5"/>
          <p:cNvSpPr txBox="1">
            <a:spLocks noGrp="1"/>
          </p:cNvSpPr>
          <p:nvPr>
            <p:ph type="sldNum" idx="12"/>
          </p:nvPr>
        </p:nvSpPr>
        <p:spPr>
          <a:xfrm>
            <a:off x="0" y="5079894"/>
            <a:ext cx="304800" cy="41216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ctr"/>
            <a:fld id="{00000000-1234-1234-1234-123412341234}" type="slidenum">
              <a:rPr lang="en-GB">
                <a:solidFill>
                  <a:prstClr val="black">
                    <a:tint val="75000"/>
                  </a:prstClr>
                </a:solidFill>
              </a:rPr>
              <a:t>‹#›</a:t>
            </a:fld>
            <a:endParaRPr lang="en-GB">
              <a:solidFill>
                <a:prstClr val="black">
                  <a:tint val="75000"/>
                </a:prstClr>
              </a:solidFill>
            </a:endParaRPr>
          </a:p>
        </p:txBody>
      </p:sp>
    </p:spTree>
  </p:cSld>
  <p:clrMapOvr>
    <a:masterClrMapping/>
  </p:clrMapOvr>
  <p:transition>
    <p:fade thruBlk="1"/>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366099" y="220094"/>
            <a:ext cx="6583002" cy="914604"/>
          </a:xfrm>
          <a:prstGeom prst="rect">
            <a:avLst/>
          </a:prstGeom>
        </p:spPr>
        <p:txBody>
          <a:bodyPr/>
          <a:lstStyle/>
          <a:p>
            <a:r>
              <a:rPr lang="en-US"/>
              <a:t>Click to edit Master title style</a:t>
            </a:r>
            <a:endParaRPr lang="en-GB"/>
          </a:p>
        </p:txBody>
      </p:sp>
      <p:sp>
        <p:nvSpPr>
          <p:cNvPr id="3" name="Text Placeholder 2"/>
          <p:cNvSpPr>
            <a:spLocks noGrp="1"/>
          </p:cNvSpPr>
          <p:nvPr>
            <p:ph type="body" sz="half" idx="1"/>
          </p:nvPr>
        </p:nvSpPr>
        <p:spPr>
          <a:xfrm>
            <a:off x="366099" y="1280202"/>
            <a:ext cx="3237265" cy="362051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lipArt Placeholder 3"/>
          <p:cNvSpPr>
            <a:spLocks noGrp="1"/>
          </p:cNvSpPr>
          <p:nvPr>
            <p:ph type="clipArt" sz="half" idx="2"/>
          </p:nvPr>
        </p:nvSpPr>
        <p:spPr>
          <a:xfrm>
            <a:off x="3711838" y="1280202"/>
            <a:ext cx="3237264" cy="3620510"/>
          </a:xfrm>
          <a:prstGeom prst="rect">
            <a:avLst/>
          </a:prstGeom>
        </p:spPr>
        <p:txBody>
          <a:bodyPr/>
          <a:lstStyle/>
          <a:p>
            <a:pPr lvl="0"/>
            <a:endParaRPr lang="en-GB" noProof="0"/>
          </a:p>
        </p:txBody>
      </p:sp>
    </p:spTree>
  </p:cSld>
  <p:clrMapOvr>
    <a:masterClrMapping/>
  </p:clrMapOvr>
  <p:transition>
    <p:rand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897890"/>
            <a:ext cx="5486400" cy="1910080"/>
          </a:xfrm>
        </p:spPr>
        <p:txBody>
          <a:bodyPr anchor="b"/>
          <a:lstStyle>
            <a:lvl1pPr algn="ctr">
              <a:defRPr sz="3600"/>
            </a:lvl1pPr>
          </a:lstStyle>
          <a:p>
            <a:r>
              <a:rPr lang="en-US"/>
              <a:t>Click to edit Master title style</a:t>
            </a:r>
            <a:endParaRPr lang="en-IN"/>
          </a:p>
        </p:txBody>
      </p:sp>
      <p:sp>
        <p:nvSpPr>
          <p:cNvPr id="3" name="Subtitle 2"/>
          <p:cNvSpPr>
            <a:spLocks noGrp="1"/>
          </p:cNvSpPr>
          <p:nvPr>
            <p:ph type="subTitle" idx="1"/>
          </p:nvPr>
        </p:nvSpPr>
        <p:spPr>
          <a:xfrm>
            <a:off x="914400" y="2881630"/>
            <a:ext cx="5486400" cy="1324610"/>
          </a:xfrm>
        </p:spPr>
        <p:txBody>
          <a:bodyPr/>
          <a:lstStyle>
            <a:lvl1pPr marL="0" indent="0" algn="ctr">
              <a:buNone/>
              <a:defRPr sz="1440"/>
            </a:lvl1pPr>
            <a:lvl2pPr marL="274320" indent="0" algn="ctr">
              <a:buNone/>
              <a:defRPr sz="1200"/>
            </a:lvl2pPr>
            <a:lvl3pPr marL="548640" indent="0" algn="ctr">
              <a:buNone/>
              <a:defRPr sz="1080"/>
            </a:lvl3pPr>
            <a:lvl4pPr marL="822960" indent="0" algn="ctr">
              <a:buNone/>
              <a:defRPr sz="960"/>
            </a:lvl4pPr>
            <a:lvl5pPr marL="1097280" indent="0" algn="ctr">
              <a:buNone/>
              <a:defRPr sz="960"/>
            </a:lvl5pPr>
            <a:lvl6pPr marL="1371600" indent="0" algn="ctr">
              <a:buNone/>
              <a:defRPr sz="960"/>
            </a:lvl6pPr>
            <a:lvl7pPr marL="1645920" indent="0" algn="ctr">
              <a:buNone/>
              <a:defRPr sz="960"/>
            </a:lvl7pPr>
            <a:lvl8pPr marL="1920240" indent="0" algn="ctr">
              <a:buNone/>
              <a:defRPr sz="960"/>
            </a:lvl8pPr>
            <a:lvl9pPr marL="2194560" indent="0" algn="ctr">
              <a:buNone/>
              <a:defRPr sz="96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5A72ACDD-92F5-4E6C-9BD9-B60A0835ABDF}" type="datetimeFigureOut">
              <a:rPr lang="en-IN" smtClean="0"/>
              <a:t>27-03-2026</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E2112A11-13C3-449B-A584-423DA008D21E}" type="slidenum">
              <a:rPr lang="en-IN" smtClean="0"/>
              <a:t>‹#›</a:t>
            </a:fld>
            <a:endParaRPr lang="en-IN" dirty="0"/>
          </a:p>
        </p:txBody>
      </p:sp>
    </p:spTree>
    <p:extLst>
      <p:ext uri="{BB962C8B-B14F-4D97-AF65-F5344CB8AC3E}">
        <p14:creationId xmlns:p14="http://schemas.microsoft.com/office/powerpoint/2010/main" val="406377129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5A72ACDD-92F5-4E6C-9BD9-B60A0835ABDF}" type="datetimeFigureOut">
              <a:rPr lang="en-IN" smtClean="0"/>
              <a:t>27-03-2026</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E2112A11-13C3-449B-A584-423DA008D21E}" type="slidenum">
              <a:rPr lang="en-IN" smtClean="0"/>
              <a:t>‹#›</a:t>
            </a:fld>
            <a:endParaRPr lang="en-IN" dirty="0"/>
          </a:p>
        </p:txBody>
      </p:sp>
    </p:spTree>
    <p:extLst>
      <p:ext uri="{BB962C8B-B14F-4D97-AF65-F5344CB8AC3E}">
        <p14:creationId xmlns:p14="http://schemas.microsoft.com/office/powerpoint/2010/main" val="243985533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99110" y="1367791"/>
            <a:ext cx="6309360" cy="2282190"/>
          </a:xfrm>
        </p:spPr>
        <p:txBody>
          <a:bodyPr anchor="b"/>
          <a:lstStyle>
            <a:lvl1pPr>
              <a:defRPr sz="3600"/>
            </a:lvl1pPr>
          </a:lstStyle>
          <a:p>
            <a:r>
              <a:rPr lang="en-US"/>
              <a:t>Click to edit Master title style</a:t>
            </a:r>
            <a:endParaRPr lang="en-IN"/>
          </a:p>
        </p:txBody>
      </p:sp>
      <p:sp>
        <p:nvSpPr>
          <p:cNvPr id="3" name="Text Placeholder 2"/>
          <p:cNvSpPr>
            <a:spLocks noGrp="1"/>
          </p:cNvSpPr>
          <p:nvPr>
            <p:ph type="body" idx="1"/>
          </p:nvPr>
        </p:nvSpPr>
        <p:spPr>
          <a:xfrm>
            <a:off x="499110" y="3671571"/>
            <a:ext cx="6309360" cy="1200150"/>
          </a:xfrm>
        </p:spPr>
        <p:txBody>
          <a:bodyPr/>
          <a:lstStyle>
            <a:lvl1pPr marL="0" indent="0">
              <a:buNone/>
              <a:defRPr sz="1440">
                <a:solidFill>
                  <a:schemeClr val="tx1">
                    <a:tint val="75000"/>
                  </a:schemeClr>
                </a:solidFill>
              </a:defRPr>
            </a:lvl1pPr>
            <a:lvl2pPr marL="274320" indent="0">
              <a:buNone/>
              <a:defRPr sz="1200">
                <a:solidFill>
                  <a:schemeClr val="tx1">
                    <a:tint val="75000"/>
                  </a:schemeClr>
                </a:solidFill>
              </a:defRPr>
            </a:lvl2pPr>
            <a:lvl3pPr marL="548640" indent="0">
              <a:buNone/>
              <a:defRPr sz="1080">
                <a:solidFill>
                  <a:schemeClr val="tx1">
                    <a:tint val="75000"/>
                  </a:schemeClr>
                </a:solidFill>
              </a:defRPr>
            </a:lvl3pPr>
            <a:lvl4pPr marL="822960" indent="0">
              <a:buNone/>
              <a:defRPr sz="960">
                <a:solidFill>
                  <a:schemeClr val="tx1">
                    <a:tint val="75000"/>
                  </a:schemeClr>
                </a:solidFill>
              </a:defRPr>
            </a:lvl4pPr>
            <a:lvl5pPr marL="1097280" indent="0">
              <a:buNone/>
              <a:defRPr sz="960">
                <a:solidFill>
                  <a:schemeClr val="tx1">
                    <a:tint val="75000"/>
                  </a:schemeClr>
                </a:solidFill>
              </a:defRPr>
            </a:lvl5pPr>
            <a:lvl6pPr marL="1371600" indent="0">
              <a:buNone/>
              <a:defRPr sz="960">
                <a:solidFill>
                  <a:schemeClr val="tx1">
                    <a:tint val="75000"/>
                  </a:schemeClr>
                </a:solidFill>
              </a:defRPr>
            </a:lvl6pPr>
            <a:lvl7pPr marL="1645920" indent="0">
              <a:buNone/>
              <a:defRPr sz="960">
                <a:solidFill>
                  <a:schemeClr val="tx1">
                    <a:tint val="75000"/>
                  </a:schemeClr>
                </a:solidFill>
              </a:defRPr>
            </a:lvl7pPr>
            <a:lvl8pPr marL="1920240" indent="0">
              <a:buNone/>
              <a:defRPr sz="960">
                <a:solidFill>
                  <a:schemeClr val="tx1">
                    <a:tint val="75000"/>
                  </a:schemeClr>
                </a:solidFill>
              </a:defRPr>
            </a:lvl8pPr>
            <a:lvl9pPr marL="2194560" indent="0">
              <a:buNone/>
              <a:defRPr sz="9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72ACDD-92F5-4E6C-9BD9-B60A0835ABDF}" type="datetimeFigureOut">
              <a:rPr lang="en-IN" smtClean="0"/>
              <a:t>27-03-2026</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E2112A11-13C3-449B-A584-423DA008D21E}" type="slidenum">
              <a:rPr lang="en-IN" smtClean="0"/>
              <a:t>‹#›</a:t>
            </a:fld>
            <a:endParaRPr lang="en-IN" dirty="0"/>
          </a:p>
        </p:txBody>
      </p:sp>
    </p:spTree>
    <p:extLst>
      <p:ext uri="{BB962C8B-B14F-4D97-AF65-F5344CB8AC3E}">
        <p14:creationId xmlns:p14="http://schemas.microsoft.com/office/powerpoint/2010/main" val="134754060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502920" y="1460500"/>
            <a:ext cx="3108960" cy="3481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3703320" y="1460500"/>
            <a:ext cx="3108960" cy="3481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5A72ACDD-92F5-4E6C-9BD9-B60A0835ABDF}" type="datetimeFigureOut">
              <a:rPr lang="en-IN" smtClean="0"/>
              <a:t>27-03-2026</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E2112A11-13C3-449B-A584-423DA008D21E}" type="slidenum">
              <a:rPr lang="en-IN" smtClean="0"/>
              <a:t>‹#›</a:t>
            </a:fld>
            <a:endParaRPr lang="en-IN" dirty="0"/>
          </a:p>
        </p:txBody>
      </p:sp>
    </p:spTree>
    <p:extLst>
      <p:ext uri="{BB962C8B-B14F-4D97-AF65-F5344CB8AC3E}">
        <p14:creationId xmlns:p14="http://schemas.microsoft.com/office/powerpoint/2010/main" val="182174105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873" y="292101"/>
            <a:ext cx="6309360" cy="1060450"/>
          </a:xfrm>
        </p:spPr>
        <p:txBody>
          <a:bodyPr/>
          <a:lstStyle/>
          <a:p>
            <a:r>
              <a:rPr lang="en-US"/>
              <a:t>Click to edit Master title style</a:t>
            </a:r>
            <a:endParaRPr lang="en-IN"/>
          </a:p>
        </p:txBody>
      </p:sp>
      <p:sp>
        <p:nvSpPr>
          <p:cNvPr id="3" name="Text Placeholder 2"/>
          <p:cNvSpPr>
            <a:spLocks noGrp="1"/>
          </p:cNvSpPr>
          <p:nvPr>
            <p:ph type="body" idx="1"/>
          </p:nvPr>
        </p:nvSpPr>
        <p:spPr>
          <a:xfrm>
            <a:off x="503873" y="1344930"/>
            <a:ext cx="3094672" cy="659130"/>
          </a:xfrm>
        </p:spPr>
        <p:txBody>
          <a:bodyPr anchor="b"/>
          <a:lstStyle>
            <a:lvl1pPr marL="0" indent="0">
              <a:buNone/>
              <a:defRPr sz="1440" b="1"/>
            </a:lvl1pPr>
            <a:lvl2pPr marL="274320" indent="0">
              <a:buNone/>
              <a:defRPr sz="1200" b="1"/>
            </a:lvl2pPr>
            <a:lvl3pPr marL="548640" indent="0">
              <a:buNone/>
              <a:defRPr sz="1080" b="1"/>
            </a:lvl3pPr>
            <a:lvl4pPr marL="822960" indent="0">
              <a:buNone/>
              <a:defRPr sz="960" b="1"/>
            </a:lvl4pPr>
            <a:lvl5pPr marL="1097280" indent="0">
              <a:buNone/>
              <a:defRPr sz="960" b="1"/>
            </a:lvl5pPr>
            <a:lvl6pPr marL="1371600" indent="0">
              <a:buNone/>
              <a:defRPr sz="960" b="1"/>
            </a:lvl6pPr>
            <a:lvl7pPr marL="1645920" indent="0">
              <a:buNone/>
              <a:defRPr sz="960" b="1"/>
            </a:lvl7pPr>
            <a:lvl8pPr marL="1920240" indent="0">
              <a:buNone/>
              <a:defRPr sz="960" b="1"/>
            </a:lvl8pPr>
            <a:lvl9pPr marL="2194560" indent="0">
              <a:buNone/>
              <a:defRPr sz="960" b="1"/>
            </a:lvl9pPr>
          </a:lstStyle>
          <a:p>
            <a:pPr lvl="0"/>
            <a:r>
              <a:rPr lang="en-US"/>
              <a:t>Click to edit Master text styles</a:t>
            </a:r>
          </a:p>
        </p:txBody>
      </p:sp>
      <p:sp>
        <p:nvSpPr>
          <p:cNvPr id="4" name="Content Placeholder 3"/>
          <p:cNvSpPr>
            <a:spLocks noGrp="1"/>
          </p:cNvSpPr>
          <p:nvPr>
            <p:ph sz="half" idx="2"/>
          </p:nvPr>
        </p:nvSpPr>
        <p:spPr>
          <a:xfrm>
            <a:off x="503873" y="2004060"/>
            <a:ext cx="3094672" cy="29476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3703320" y="1344930"/>
            <a:ext cx="3109913" cy="659130"/>
          </a:xfrm>
        </p:spPr>
        <p:txBody>
          <a:bodyPr anchor="b"/>
          <a:lstStyle>
            <a:lvl1pPr marL="0" indent="0">
              <a:buNone/>
              <a:defRPr sz="1440" b="1"/>
            </a:lvl1pPr>
            <a:lvl2pPr marL="274320" indent="0">
              <a:buNone/>
              <a:defRPr sz="1200" b="1"/>
            </a:lvl2pPr>
            <a:lvl3pPr marL="548640" indent="0">
              <a:buNone/>
              <a:defRPr sz="1080" b="1"/>
            </a:lvl3pPr>
            <a:lvl4pPr marL="822960" indent="0">
              <a:buNone/>
              <a:defRPr sz="960" b="1"/>
            </a:lvl4pPr>
            <a:lvl5pPr marL="1097280" indent="0">
              <a:buNone/>
              <a:defRPr sz="960" b="1"/>
            </a:lvl5pPr>
            <a:lvl6pPr marL="1371600" indent="0">
              <a:buNone/>
              <a:defRPr sz="960" b="1"/>
            </a:lvl6pPr>
            <a:lvl7pPr marL="1645920" indent="0">
              <a:buNone/>
              <a:defRPr sz="960" b="1"/>
            </a:lvl7pPr>
            <a:lvl8pPr marL="1920240" indent="0">
              <a:buNone/>
              <a:defRPr sz="960" b="1"/>
            </a:lvl8pPr>
            <a:lvl9pPr marL="2194560" indent="0">
              <a:buNone/>
              <a:defRPr sz="960" b="1"/>
            </a:lvl9pPr>
          </a:lstStyle>
          <a:p>
            <a:pPr lvl="0"/>
            <a:r>
              <a:rPr lang="en-US"/>
              <a:t>Click to edit Master text styles</a:t>
            </a:r>
          </a:p>
        </p:txBody>
      </p:sp>
      <p:sp>
        <p:nvSpPr>
          <p:cNvPr id="6" name="Content Placeholder 5"/>
          <p:cNvSpPr>
            <a:spLocks noGrp="1"/>
          </p:cNvSpPr>
          <p:nvPr>
            <p:ph sz="quarter" idx="4"/>
          </p:nvPr>
        </p:nvSpPr>
        <p:spPr>
          <a:xfrm>
            <a:off x="3703320" y="2004060"/>
            <a:ext cx="3109913" cy="29476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5A72ACDD-92F5-4E6C-9BD9-B60A0835ABDF}" type="datetimeFigureOut">
              <a:rPr lang="en-IN" smtClean="0"/>
              <a:t>27-03-2026</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p:txBody>
          <a:bodyPr/>
          <a:lstStyle/>
          <a:p>
            <a:fld id="{E2112A11-13C3-449B-A584-423DA008D21E}" type="slidenum">
              <a:rPr lang="en-IN" smtClean="0"/>
              <a:t>‹#›</a:t>
            </a:fld>
            <a:endParaRPr lang="en-IN" dirty="0"/>
          </a:p>
        </p:txBody>
      </p:sp>
    </p:spTree>
    <p:extLst>
      <p:ext uri="{BB962C8B-B14F-4D97-AF65-F5344CB8AC3E}">
        <p14:creationId xmlns:p14="http://schemas.microsoft.com/office/powerpoint/2010/main" val="69905255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5A72ACDD-92F5-4E6C-9BD9-B60A0835ABDF}" type="datetimeFigureOut">
              <a:rPr lang="en-IN" smtClean="0"/>
              <a:t>27-03-2026</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5" name="Slide Number Placeholder 4"/>
          <p:cNvSpPr>
            <a:spLocks noGrp="1"/>
          </p:cNvSpPr>
          <p:nvPr>
            <p:ph type="sldNum" sz="quarter" idx="12"/>
          </p:nvPr>
        </p:nvSpPr>
        <p:spPr/>
        <p:txBody>
          <a:bodyPr/>
          <a:lstStyle/>
          <a:p>
            <a:fld id="{E2112A11-13C3-449B-A584-423DA008D21E}" type="slidenum">
              <a:rPr lang="en-IN" smtClean="0"/>
              <a:t>‹#›</a:t>
            </a:fld>
            <a:endParaRPr lang="en-IN" dirty="0"/>
          </a:p>
        </p:txBody>
      </p:sp>
    </p:spTree>
    <p:extLst>
      <p:ext uri="{BB962C8B-B14F-4D97-AF65-F5344CB8AC3E}">
        <p14:creationId xmlns:p14="http://schemas.microsoft.com/office/powerpoint/2010/main" val="374964636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72ACDD-92F5-4E6C-9BD9-B60A0835ABDF}" type="datetimeFigureOut">
              <a:rPr lang="en-IN" smtClean="0"/>
              <a:t>27-03-2026</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p:txBody>
          <a:bodyPr/>
          <a:lstStyle/>
          <a:p>
            <a:fld id="{E2112A11-13C3-449B-A584-423DA008D21E}" type="slidenum">
              <a:rPr lang="en-IN" smtClean="0"/>
              <a:t>‹#›</a:t>
            </a:fld>
            <a:endParaRPr lang="en-IN" dirty="0"/>
          </a:p>
        </p:txBody>
      </p:sp>
    </p:spTree>
    <p:extLst>
      <p:ext uri="{BB962C8B-B14F-4D97-AF65-F5344CB8AC3E}">
        <p14:creationId xmlns:p14="http://schemas.microsoft.com/office/powerpoint/2010/main" val="224346857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873" y="365760"/>
            <a:ext cx="2359342" cy="1280160"/>
          </a:xfrm>
        </p:spPr>
        <p:txBody>
          <a:bodyPr anchor="b"/>
          <a:lstStyle>
            <a:lvl1pPr>
              <a:defRPr sz="1920"/>
            </a:lvl1pPr>
          </a:lstStyle>
          <a:p>
            <a:r>
              <a:rPr lang="en-US"/>
              <a:t>Click to edit Master title style</a:t>
            </a:r>
            <a:endParaRPr lang="en-IN"/>
          </a:p>
        </p:txBody>
      </p:sp>
      <p:sp>
        <p:nvSpPr>
          <p:cNvPr id="3" name="Content Placeholder 2"/>
          <p:cNvSpPr>
            <a:spLocks noGrp="1"/>
          </p:cNvSpPr>
          <p:nvPr>
            <p:ph idx="1"/>
          </p:nvPr>
        </p:nvSpPr>
        <p:spPr>
          <a:xfrm>
            <a:off x="3109913" y="789940"/>
            <a:ext cx="3703320" cy="3898900"/>
          </a:xfrm>
        </p:spPr>
        <p:txBody>
          <a:bodyPr/>
          <a:lstStyle>
            <a:lvl1pPr>
              <a:defRPr sz="1920"/>
            </a:lvl1pPr>
            <a:lvl2pPr>
              <a:defRPr sz="1680"/>
            </a:lvl2pPr>
            <a:lvl3pPr>
              <a:defRPr sz="144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503873" y="1645920"/>
            <a:ext cx="2359342" cy="3049270"/>
          </a:xfrm>
        </p:spPr>
        <p:txBody>
          <a:bodyPr/>
          <a:lstStyle>
            <a:lvl1pPr marL="0" indent="0">
              <a:buNone/>
              <a:defRPr sz="960"/>
            </a:lvl1pPr>
            <a:lvl2pPr marL="274320" indent="0">
              <a:buNone/>
              <a:defRPr sz="840"/>
            </a:lvl2pPr>
            <a:lvl3pPr marL="548640" indent="0">
              <a:buNone/>
              <a:defRPr sz="720"/>
            </a:lvl3pPr>
            <a:lvl4pPr marL="822960" indent="0">
              <a:buNone/>
              <a:defRPr sz="600"/>
            </a:lvl4pPr>
            <a:lvl5pPr marL="1097280" indent="0">
              <a:buNone/>
              <a:defRPr sz="600"/>
            </a:lvl5pPr>
            <a:lvl6pPr marL="1371600" indent="0">
              <a:buNone/>
              <a:defRPr sz="600"/>
            </a:lvl6pPr>
            <a:lvl7pPr marL="1645920" indent="0">
              <a:buNone/>
              <a:defRPr sz="600"/>
            </a:lvl7pPr>
            <a:lvl8pPr marL="1920240" indent="0">
              <a:buNone/>
              <a:defRPr sz="600"/>
            </a:lvl8pPr>
            <a:lvl9pPr marL="2194560"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5A72ACDD-92F5-4E6C-9BD9-B60A0835ABDF}" type="datetimeFigureOut">
              <a:rPr lang="en-IN" smtClean="0"/>
              <a:t>27-03-2026</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E2112A11-13C3-449B-A584-423DA008D21E}" type="slidenum">
              <a:rPr lang="en-IN" smtClean="0"/>
              <a:t>‹#›</a:t>
            </a:fld>
            <a:endParaRPr lang="en-IN" dirty="0"/>
          </a:p>
        </p:txBody>
      </p:sp>
    </p:spTree>
    <p:extLst>
      <p:ext uri="{BB962C8B-B14F-4D97-AF65-F5344CB8AC3E}">
        <p14:creationId xmlns:p14="http://schemas.microsoft.com/office/powerpoint/2010/main" val="111639052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873" y="365760"/>
            <a:ext cx="2359342" cy="1280160"/>
          </a:xfrm>
        </p:spPr>
        <p:txBody>
          <a:bodyPr anchor="b"/>
          <a:lstStyle>
            <a:lvl1pPr>
              <a:defRPr sz="1920"/>
            </a:lvl1pPr>
          </a:lstStyle>
          <a:p>
            <a:r>
              <a:rPr lang="en-US"/>
              <a:t>Click to edit Master title style</a:t>
            </a:r>
            <a:endParaRPr lang="en-IN"/>
          </a:p>
        </p:txBody>
      </p:sp>
      <p:sp>
        <p:nvSpPr>
          <p:cNvPr id="3" name="Picture Placeholder 2"/>
          <p:cNvSpPr>
            <a:spLocks noGrp="1"/>
          </p:cNvSpPr>
          <p:nvPr>
            <p:ph type="pic" idx="1"/>
          </p:nvPr>
        </p:nvSpPr>
        <p:spPr>
          <a:xfrm>
            <a:off x="3109913" y="789940"/>
            <a:ext cx="3703320" cy="3898900"/>
          </a:xfrm>
        </p:spPr>
        <p:txBody>
          <a:bodyPr/>
          <a:lstStyle>
            <a:lvl1pPr marL="0" indent="0">
              <a:buNone/>
              <a:defRPr sz="1920"/>
            </a:lvl1pPr>
            <a:lvl2pPr marL="274320" indent="0">
              <a:buNone/>
              <a:defRPr sz="1680"/>
            </a:lvl2pPr>
            <a:lvl3pPr marL="548640" indent="0">
              <a:buNone/>
              <a:defRPr sz="1440"/>
            </a:lvl3pPr>
            <a:lvl4pPr marL="822960" indent="0">
              <a:buNone/>
              <a:defRPr sz="1200"/>
            </a:lvl4pPr>
            <a:lvl5pPr marL="1097280" indent="0">
              <a:buNone/>
              <a:defRPr sz="1200"/>
            </a:lvl5pPr>
            <a:lvl6pPr marL="1371600" indent="0">
              <a:buNone/>
              <a:defRPr sz="1200"/>
            </a:lvl6pPr>
            <a:lvl7pPr marL="1645920" indent="0">
              <a:buNone/>
              <a:defRPr sz="1200"/>
            </a:lvl7pPr>
            <a:lvl8pPr marL="1920240" indent="0">
              <a:buNone/>
              <a:defRPr sz="1200"/>
            </a:lvl8pPr>
            <a:lvl9pPr marL="2194560" indent="0">
              <a:buNone/>
              <a:defRPr sz="1200"/>
            </a:lvl9pPr>
          </a:lstStyle>
          <a:p>
            <a:endParaRPr lang="en-IN" dirty="0"/>
          </a:p>
        </p:txBody>
      </p:sp>
      <p:sp>
        <p:nvSpPr>
          <p:cNvPr id="4" name="Text Placeholder 3"/>
          <p:cNvSpPr>
            <a:spLocks noGrp="1"/>
          </p:cNvSpPr>
          <p:nvPr>
            <p:ph type="body" sz="half" idx="2"/>
          </p:nvPr>
        </p:nvSpPr>
        <p:spPr>
          <a:xfrm>
            <a:off x="503873" y="1645920"/>
            <a:ext cx="2359342" cy="3049270"/>
          </a:xfrm>
        </p:spPr>
        <p:txBody>
          <a:bodyPr/>
          <a:lstStyle>
            <a:lvl1pPr marL="0" indent="0">
              <a:buNone/>
              <a:defRPr sz="960"/>
            </a:lvl1pPr>
            <a:lvl2pPr marL="274320" indent="0">
              <a:buNone/>
              <a:defRPr sz="840"/>
            </a:lvl2pPr>
            <a:lvl3pPr marL="548640" indent="0">
              <a:buNone/>
              <a:defRPr sz="720"/>
            </a:lvl3pPr>
            <a:lvl4pPr marL="822960" indent="0">
              <a:buNone/>
              <a:defRPr sz="600"/>
            </a:lvl4pPr>
            <a:lvl5pPr marL="1097280" indent="0">
              <a:buNone/>
              <a:defRPr sz="600"/>
            </a:lvl5pPr>
            <a:lvl6pPr marL="1371600" indent="0">
              <a:buNone/>
              <a:defRPr sz="600"/>
            </a:lvl6pPr>
            <a:lvl7pPr marL="1645920" indent="0">
              <a:buNone/>
              <a:defRPr sz="600"/>
            </a:lvl7pPr>
            <a:lvl8pPr marL="1920240" indent="0">
              <a:buNone/>
              <a:defRPr sz="600"/>
            </a:lvl8pPr>
            <a:lvl9pPr marL="2194560"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5A72ACDD-92F5-4E6C-9BD9-B60A0835ABDF}" type="datetimeFigureOut">
              <a:rPr lang="en-IN" smtClean="0"/>
              <a:t>27-03-2026</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E2112A11-13C3-449B-A584-423DA008D21E}" type="slidenum">
              <a:rPr lang="en-IN" smtClean="0"/>
              <a:t>‹#›</a:t>
            </a:fld>
            <a:endParaRPr lang="en-IN" dirty="0"/>
          </a:p>
        </p:txBody>
      </p:sp>
    </p:spTree>
    <p:extLst>
      <p:ext uri="{BB962C8B-B14F-4D97-AF65-F5344CB8AC3E}">
        <p14:creationId xmlns:p14="http://schemas.microsoft.com/office/powerpoint/2010/main" val="23593693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5A72ACDD-92F5-4E6C-9BD9-B60A0835ABDF}" type="datetimeFigureOut">
              <a:rPr lang="en-IN" smtClean="0"/>
              <a:t>27-03-2026</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E2112A11-13C3-449B-A584-423DA008D21E}" type="slidenum">
              <a:rPr lang="en-IN" smtClean="0"/>
              <a:t>‹#›</a:t>
            </a:fld>
            <a:endParaRPr lang="en-IN" dirty="0"/>
          </a:p>
        </p:txBody>
      </p:sp>
    </p:spTree>
    <p:extLst>
      <p:ext uri="{BB962C8B-B14F-4D97-AF65-F5344CB8AC3E}">
        <p14:creationId xmlns:p14="http://schemas.microsoft.com/office/powerpoint/2010/main" val="123077400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234940" y="292100"/>
            <a:ext cx="1577340" cy="4649470"/>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502920" y="292100"/>
            <a:ext cx="4640580" cy="464947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5A72ACDD-92F5-4E6C-9BD9-B60A0835ABDF}" type="datetimeFigureOut">
              <a:rPr lang="en-IN" smtClean="0"/>
              <a:t>27-03-2026</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E2112A11-13C3-449B-A584-423DA008D21E}" type="slidenum">
              <a:rPr lang="en-IN" smtClean="0"/>
              <a:t>‹#›</a:t>
            </a:fld>
            <a:endParaRPr lang="en-IN" dirty="0"/>
          </a:p>
        </p:txBody>
      </p:sp>
    </p:spTree>
    <p:extLst>
      <p:ext uri="{BB962C8B-B14F-4D97-AF65-F5344CB8AC3E}">
        <p14:creationId xmlns:p14="http://schemas.microsoft.com/office/powerpoint/2010/main" val="78419232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897890"/>
            <a:ext cx="5486400" cy="1910080"/>
          </a:xfrm>
        </p:spPr>
        <p:txBody>
          <a:bodyPr anchor="b"/>
          <a:lstStyle>
            <a:lvl1pPr algn="ctr">
              <a:defRPr sz="3600"/>
            </a:lvl1pPr>
          </a:lstStyle>
          <a:p>
            <a:r>
              <a:rPr lang="en-US"/>
              <a:t>Click to edit Master title style</a:t>
            </a:r>
            <a:endParaRPr lang="en-IN"/>
          </a:p>
        </p:txBody>
      </p:sp>
      <p:sp>
        <p:nvSpPr>
          <p:cNvPr id="3" name="Subtitle 2"/>
          <p:cNvSpPr>
            <a:spLocks noGrp="1"/>
          </p:cNvSpPr>
          <p:nvPr>
            <p:ph type="subTitle" idx="1"/>
          </p:nvPr>
        </p:nvSpPr>
        <p:spPr>
          <a:xfrm>
            <a:off x="914400" y="2881630"/>
            <a:ext cx="5486400" cy="1324610"/>
          </a:xfrm>
        </p:spPr>
        <p:txBody>
          <a:bodyPr/>
          <a:lstStyle>
            <a:lvl1pPr marL="0" indent="0" algn="ctr">
              <a:buNone/>
              <a:defRPr sz="1440"/>
            </a:lvl1pPr>
            <a:lvl2pPr marL="274320" indent="0" algn="ctr">
              <a:buNone/>
              <a:defRPr sz="1200"/>
            </a:lvl2pPr>
            <a:lvl3pPr marL="548640" indent="0" algn="ctr">
              <a:buNone/>
              <a:defRPr sz="1080"/>
            </a:lvl3pPr>
            <a:lvl4pPr marL="822960" indent="0" algn="ctr">
              <a:buNone/>
              <a:defRPr sz="960"/>
            </a:lvl4pPr>
            <a:lvl5pPr marL="1097280" indent="0" algn="ctr">
              <a:buNone/>
              <a:defRPr sz="960"/>
            </a:lvl5pPr>
            <a:lvl6pPr marL="1371600" indent="0" algn="ctr">
              <a:buNone/>
              <a:defRPr sz="960"/>
            </a:lvl6pPr>
            <a:lvl7pPr marL="1645920" indent="0" algn="ctr">
              <a:buNone/>
              <a:defRPr sz="960"/>
            </a:lvl7pPr>
            <a:lvl8pPr marL="1920240" indent="0" algn="ctr">
              <a:buNone/>
              <a:defRPr sz="960"/>
            </a:lvl8pPr>
            <a:lvl9pPr marL="2194560" indent="0" algn="ctr">
              <a:buNone/>
              <a:defRPr sz="96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941829EC-97C1-4320-A49E-6AA08BE50C44}" type="datetimeFigureOut">
              <a:rPr lang="en-IN" smtClean="0"/>
              <a:t>27-03-2026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D9CC28A-CC47-455B-887B-195CA2EBB891}" type="slidenum">
              <a:rPr lang="en-IN" smtClean="0"/>
              <a:t>‹#›</a:t>
            </a:fld>
            <a:endParaRPr lang="en-IN"/>
          </a:p>
        </p:txBody>
      </p:sp>
    </p:spTree>
    <p:extLst>
      <p:ext uri="{BB962C8B-B14F-4D97-AF65-F5344CB8AC3E}">
        <p14:creationId xmlns:p14="http://schemas.microsoft.com/office/powerpoint/2010/main" val="2770476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941829EC-97C1-4320-A49E-6AA08BE50C44}" type="datetimeFigureOut">
              <a:rPr lang="en-IN" smtClean="0"/>
              <a:t>27-03-2026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D9CC28A-CC47-455B-887B-195CA2EBB891}" type="slidenum">
              <a:rPr lang="en-IN" smtClean="0"/>
              <a:t>‹#›</a:t>
            </a:fld>
            <a:endParaRPr lang="en-IN"/>
          </a:p>
        </p:txBody>
      </p:sp>
    </p:spTree>
    <p:extLst>
      <p:ext uri="{BB962C8B-B14F-4D97-AF65-F5344CB8AC3E}">
        <p14:creationId xmlns:p14="http://schemas.microsoft.com/office/powerpoint/2010/main" val="703724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99110" y="1367791"/>
            <a:ext cx="6309360" cy="2282190"/>
          </a:xfrm>
        </p:spPr>
        <p:txBody>
          <a:bodyPr anchor="b"/>
          <a:lstStyle>
            <a:lvl1pPr>
              <a:defRPr sz="3600"/>
            </a:lvl1pPr>
          </a:lstStyle>
          <a:p>
            <a:r>
              <a:rPr lang="en-US"/>
              <a:t>Click to edit Master title style</a:t>
            </a:r>
            <a:endParaRPr lang="en-IN"/>
          </a:p>
        </p:txBody>
      </p:sp>
      <p:sp>
        <p:nvSpPr>
          <p:cNvPr id="3" name="Text Placeholder 2"/>
          <p:cNvSpPr>
            <a:spLocks noGrp="1"/>
          </p:cNvSpPr>
          <p:nvPr>
            <p:ph type="body" idx="1"/>
          </p:nvPr>
        </p:nvSpPr>
        <p:spPr>
          <a:xfrm>
            <a:off x="499110" y="3671571"/>
            <a:ext cx="6309360" cy="1200150"/>
          </a:xfrm>
        </p:spPr>
        <p:txBody>
          <a:bodyPr/>
          <a:lstStyle>
            <a:lvl1pPr marL="0" indent="0">
              <a:buNone/>
              <a:defRPr sz="1440">
                <a:solidFill>
                  <a:schemeClr val="tx1">
                    <a:tint val="75000"/>
                  </a:schemeClr>
                </a:solidFill>
              </a:defRPr>
            </a:lvl1pPr>
            <a:lvl2pPr marL="274320" indent="0">
              <a:buNone/>
              <a:defRPr sz="1200">
                <a:solidFill>
                  <a:schemeClr val="tx1">
                    <a:tint val="75000"/>
                  </a:schemeClr>
                </a:solidFill>
              </a:defRPr>
            </a:lvl2pPr>
            <a:lvl3pPr marL="548640" indent="0">
              <a:buNone/>
              <a:defRPr sz="1080">
                <a:solidFill>
                  <a:schemeClr val="tx1">
                    <a:tint val="75000"/>
                  </a:schemeClr>
                </a:solidFill>
              </a:defRPr>
            </a:lvl3pPr>
            <a:lvl4pPr marL="822960" indent="0">
              <a:buNone/>
              <a:defRPr sz="960">
                <a:solidFill>
                  <a:schemeClr val="tx1">
                    <a:tint val="75000"/>
                  </a:schemeClr>
                </a:solidFill>
              </a:defRPr>
            </a:lvl4pPr>
            <a:lvl5pPr marL="1097280" indent="0">
              <a:buNone/>
              <a:defRPr sz="960">
                <a:solidFill>
                  <a:schemeClr val="tx1">
                    <a:tint val="75000"/>
                  </a:schemeClr>
                </a:solidFill>
              </a:defRPr>
            </a:lvl5pPr>
            <a:lvl6pPr marL="1371600" indent="0">
              <a:buNone/>
              <a:defRPr sz="960">
                <a:solidFill>
                  <a:schemeClr val="tx1">
                    <a:tint val="75000"/>
                  </a:schemeClr>
                </a:solidFill>
              </a:defRPr>
            </a:lvl6pPr>
            <a:lvl7pPr marL="1645920" indent="0">
              <a:buNone/>
              <a:defRPr sz="960">
                <a:solidFill>
                  <a:schemeClr val="tx1">
                    <a:tint val="75000"/>
                  </a:schemeClr>
                </a:solidFill>
              </a:defRPr>
            </a:lvl7pPr>
            <a:lvl8pPr marL="1920240" indent="0">
              <a:buNone/>
              <a:defRPr sz="960">
                <a:solidFill>
                  <a:schemeClr val="tx1">
                    <a:tint val="75000"/>
                  </a:schemeClr>
                </a:solidFill>
              </a:defRPr>
            </a:lvl8pPr>
            <a:lvl9pPr marL="2194560" indent="0">
              <a:buNone/>
              <a:defRPr sz="96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41829EC-97C1-4320-A49E-6AA08BE50C44}" type="datetimeFigureOut">
              <a:rPr lang="en-IN" smtClean="0"/>
              <a:t>27-03-2026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D9CC28A-CC47-455B-887B-195CA2EBB891}" type="slidenum">
              <a:rPr lang="en-IN" smtClean="0"/>
              <a:t>‹#›</a:t>
            </a:fld>
            <a:endParaRPr lang="en-IN"/>
          </a:p>
        </p:txBody>
      </p:sp>
    </p:spTree>
    <p:extLst>
      <p:ext uri="{BB962C8B-B14F-4D97-AF65-F5344CB8AC3E}">
        <p14:creationId xmlns:p14="http://schemas.microsoft.com/office/powerpoint/2010/main" val="1600392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502920" y="1460500"/>
            <a:ext cx="3108960" cy="34810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3703320" y="1460500"/>
            <a:ext cx="3108960" cy="34810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941829EC-97C1-4320-A49E-6AA08BE50C44}" type="datetimeFigureOut">
              <a:rPr lang="en-IN" smtClean="0"/>
              <a:t>27-03-2026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D9CC28A-CC47-455B-887B-195CA2EBB891}" type="slidenum">
              <a:rPr lang="en-IN" smtClean="0"/>
              <a:t>‹#›</a:t>
            </a:fld>
            <a:endParaRPr lang="en-IN"/>
          </a:p>
        </p:txBody>
      </p:sp>
    </p:spTree>
    <p:extLst>
      <p:ext uri="{BB962C8B-B14F-4D97-AF65-F5344CB8AC3E}">
        <p14:creationId xmlns:p14="http://schemas.microsoft.com/office/powerpoint/2010/main" val="172986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873" y="292101"/>
            <a:ext cx="6309360" cy="1060450"/>
          </a:xfrm>
        </p:spPr>
        <p:txBody>
          <a:bodyPr/>
          <a:lstStyle/>
          <a:p>
            <a:r>
              <a:rPr lang="en-US"/>
              <a:t>Click to edit Master title style</a:t>
            </a:r>
            <a:endParaRPr lang="en-IN"/>
          </a:p>
        </p:txBody>
      </p:sp>
      <p:sp>
        <p:nvSpPr>
          <p:cNvPr id="3" name="Text Placeholder 2"/>
          <p:cNvSpPr>
            <a:spLocks noGrp="1"/>
          </p:cNvSpPr>
          <p:nvPr>
            <p:ph type="body" idx="1"/>
          </p:nvPr>
        </p:nvSpPr>
        <p:spPr>
          <a:xfrm>
            <a:off x="503874" y="1344930"/>
            <a:ext cx="3094672" cy="659130"/>
          </a:xfrm>
        </p:spPr>
        <p:txBody>
          <a:bodyPr anchor="b"/>
          <a:lstStyle>
            <a:lvl1pPr marL="0" indent="0">
              <a:buNone/>
              <a:defRPr sz="1440" b="1"/>
            </a:lvl1pPr>
            <a:lvl2pPr marL="274320" indent="0">
              <a:buNone/>
              <a:defRPr sz="1200" b="1"/>
            </a:lvl2pPr>
            <a:lvl3pPr marL="548640" indent="0">
              <a:buNone/>
              <a:defRPr sz="1080" b="1"/>
            </a:lvl3pPr>
            <a:lvl4pPr marL="822960" indent="0">
              <a:buNone/>
              <a:defRPr sz="960" b="1"/>
            </a:lvl4pPr>
            <a:lvl5pPr marL="1097280" indent="0">
              <a:buNone/>
              <a:defRPr sz="960" b="1"/>
            </a:lvl5pPr>
            <a:lvl6pPr marL="1371600" indent="0">
              <a:buNone/>
              <a:defRPr sz="960" b="1"/>
            </a:lvl6pPr>
            <a:lvl7pPr marL="1645920" indent="0">
              <a:buNone/>
              <a:defRPr sz="960" b="1"/>
            </a:lvl7pPr>
            <a:lvl8pPr marL="1920240" indent="0">
              <a:buNone/>
              <a:defRPr sz="960" b="1"/>
            </a:lvl8pPr>
            <a:lvl9pPr marL="2194560" indent="0">
              <a:buNone/>
              <a:defRPr sz="960" b="1"/>
            </a:lvl9pPr>
          </a:lstStyle>
          <a:p>
            <a:pPr lvl="0"/>
            <a:r>
              <a:rPr lang="en-US"/>
              <a:t>Edit Master text styles</a:t>
            </a:r>
          </a:p>
        </p:txBody>
      </p:sp>
      <p:sp>
        <p:nvSpPr>
          <p:cNvPr id="4" name="Content Placeholder 3"/>
          <p:cNvSpPr>
            <a:spLocks noGrp="1"/>
          </p:cNvSpPr>
          <p:nvPr>
            <p:ph sz="half" idx="2"/>
          </p:nvPr>
        </p:nvSpPr>
        <p:spPr>
          <a:xfrm>
            <a:off x="503874" y="2004060"/>
            <a:ext cx="3094672" cy="29476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3703320" y="1344930"/>
            <a:ext cx="3109913" cy="659130"/>
          </a:xfrm>
        </p:spPr>
        <p:txBody>
          <a:bodyPr anchor="b"/>
          <a:lstStyle>
            <a:lvl1pPr marL="0" indent="0">
              <a:buNone/>
              <a:defRPr sz="1440" b="1"/>
            </a:lvl1pPr>
            <a:lvl2pPr marL="274320" indent="0">
              <a:buNone/>
              <a:defRPr sz="1200" b="1"/>
            </a:lvl2pPr>
            <a:lvl3pPr marL="548640" indent="0">
              <a:buNone/>
              <a:defRPr sz="1080" b="1"/>
            </a:lvl3pPr>
            <a:lvl4pPr marL="822960" indent="0">
              <a:buNone/>
              <a:defRPr sz="960" b="1"/>
            </a:lvl4pPr>
            <a:lvl5pPr marL="1097280" indent="0">
              <a:buNone/>
              <a:defRPr sz="960" b="1"/>
            </a:lvl5pPr>
            <a:lvl6pPr marL="1371600" indent="0">
              <a:buNone/>
              <a:defRPr sz="960" b="1"/>
            </a:lvl6pPr>
            <a:lvl7pPr marL="1645920" indent="0">
              <a:buNone/>
              <a:defRPr sz="960" b="1"/>
            </a:lvl7pPr>
            <a:lvl8pPr marL="1920240" indent="0">
              <a:buNone/>
              <a:defRPr sz="960" b="1"/>
            </a:lvl8pPr>
            <a:lvl9pPr marL="2194560" indent="0">
              <a:buNone/>
              <a:defRPr sz="960" b="1"/>
            </a:lvl9pPr>
          </a:lstStyle>
          <a:p>
            <a:pPr lvl="0"/>
            <a:r>
              <a:rPr lang="en-US"/>
              <a:t>Edit Master text styles</a:t>
            </a:r>
          </a:p>
        </p:txBody>
      </p:sp>
      <p:sp>
        <p:nvSpPr>
          <p:cNvPr id="6" name="Content Placeholder 5"/>
          <p:cNvSpPr>
            <a:spLocks noGrp="1"/>
          </p:cNvSpPr>
          <p:nvPr>
            <p:ph sz="quarter" idx="4"/>
          </p:nvPr>
        </p:nvSpPr>
        <p:spPr>
          <a:xfrm>
            <a:off x="3703320" y="2004060"/>
            <a:ext cx="3109913" cy="29476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941829EC-97C1-4320-A49E-6AA08BE50C44}" type="datetimeFigureOut">
              <a:rPr lang="en-IN" smtClean="0"/>
              <a:t>27-03-2026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D9CC28A-CC47-455B-887B-195CA2EBB891}" type="slidenum">
              <a:rPr lang="en-IN" smtClean="0"/>
              <a:t>‹#›</a:t>
            </a:fld>
            <a:endParaRPr lang="en-IN"/>
          </a:p>
        </p:txBody>
      </p:sp>
    </p:spTree>
    <p:extLst>
      <p:ext uri="{BB962C8B-B14F-4D97-AF65-F5344CB8AC3E}">
        <p14:creationId xmlns:p14="http://schemas.microsoft.com/office/powerpoint/2010/main" val="3851755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941829EC-97C1-4320-A49E-6AA08BE50C44}" type="datetimeFigureOut">
              <a:rPr lang="en-IN" smtClean="0"/>
              <a:t>27-03-2026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D9CC28A-CC47-455B-887B-195CA2EBB891}" type="slidenum">
              <a:rPr lang="en-IN" smtClean="0"/>
              <a:t>‹#›</a:t>
            </a:fld>
            <a:endParaRPr lang="en-IN"/>
          </a:p>
        </p:txBody>
      </p:sp>
    </p:spTree>
    <p:extLst>
      <p:ext uri="{BB962C8B-B14F-4D97-AF65-F5344CB8AC3E}">
        <p14:creationId xmlns:p14="http://schemas.microsoft.com/office/powerpoint/2010/main" val="2430644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1829EC-97C1-4320-A49E-6AA08BE50C44}" type="datetimeFigureOut">
              <a:rPr lang="en-IN" smtClean="0"/>
              <a:t>27-03-2026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D9CC28A-CC47-455B-887B-195CA2EBB891}" type="slidenum">
              <a:rPr lang="en-IN" smtClean="0"/>
              <a:t>‹#›</a:t>
            </a:fld>
            <a:endParaRPr lang="en-IN"/>
          </a:p>
        </p:txBody>
      </p:sp>
    </p:spTree>
    <p:extLst>
      <p:ext uri="{BB962C8B-B14F-4D97-AF65-F5344CB8AC3E}">
        <p14:creationId xmlns:p14="http://schemas.microsoft.com/office/powerpoint/2010/main" val="1172878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873" y="365760"/>
            <a:ext cx="2359342" cy="1280160"/>
          </a:xfrm>
        </p:spPr>
        <p:txBody>
          <a:bodyPr anchor="b"/>
          <a:lstStyle>
            <a:lvl1pPr>
              <a:defRPr sz="1920"/>
            </a:lvl1pPr>
          </a:lstStyle>
          <a:p>
            <a:r>
              <a:rPr lang="en-US"/>
              <a:t>Click to edit Master title style</a:t>
            </a:r>
            <a:endParaRPr lang="en-IN"/>
          </a:p>
        </p:txBody>
      </p:sp>
      <p:sp>
        <p:nvSpPr>
          <p:cNvPr id="3" name="Content Placeholder 2"/>
          <p:cNvSpPr>
            <a:spLocks noGrp="1"/>
          </p:cNvSpPr>
          <p:nvPr>
            <p:ph idx="1"/>
          </p:nvPr>
        </p:nvSpPr>
        <p:spPr>
          <a:xfrm>
            <a:off x="3109913" y="789941"/>
            <a:ext cx="3703320" cy="3898900"/>
          </a:xfrm>
        </p:spPr>
        <p:txBody>
          <a:bodyPr/>
          <a:lstStyle>
            <a:lvl1pPr>
              <a:defRPr sz="1920"/>
            </a:lvl1pPr>
            <a:lvl2pPr>
              <a:defRPr sz="1680"/>
            </a:lvl2pPr>
            <a:lvl3pPr>
              <a:defRPr sz="144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503873" y="1645920"/>
            <a:ext cx="2359342" cy="3049270"/>
          </a:xfrm>
        </p:spPr>
        <p:txBody>
          <a:bodyPr/>
          <a:lstStyle>
            <a:lvl1pPr marL="0" indent="0">
              <a:buNone/>
              <a:defRPr sz="960"/>
            </a:lvl1pPr>
            <a:lvl2pPr marL="274320" indent="0">
              <a:buNone/>
              <a:defRPr sz="840"/>
            </a:lvl2pPr>
            <a:lvl3pPr marL="548640" indent="0">
              <a:buNone/>
              <a:defRPr sz="720"/>
            </a:lvl3pPr>
            <a:lvl4pPr marL="822960" indent="0">
              <a:buNone/>
              <a:defRPr sz="600"/>
            </a:lvl4pPr>
            <a:lvl5pPr marL="1097280" indent="0">
              <a:buNone/>
              <a:defRPr sz="600"/>
            </a:lvl5pPr>
            <a:lvl6pPr marL="1371600" indent="0">
              <a:buNone/>
              <a:defRPr sz="600"/>
            </a:lvl6pPr>
            <a:lvl7pPr marL="1645920" indent="0">
              <a:buNone/>
              <a:defRPr sz="600"/>
            </a:lvl7pPr>
            <a:lvl8pPr marL="1920240" indent="0">
              <a:buNone/>
              <a:defRPr sz="600"/>
            </a:lvl8pPr>
            <a:lvl9pPr marL="2194560" indent="0">
              <a:buNone/>
              <a:defRPr sz="600"/>
            </a:lvl9pPr>
          </a:lstStyle>
          <a:p>
            <a:pPr lvl="0"/>
            <a:r>
              <a:rPr lang="en-US"/>
              <a:t>Edit Master text styles</a:t>
            </a:r>
          </a:p>
        </p:txBody>
      </p:sp>
      <p:sp>
        <p:nvSpPr>
          <p:cNvPr id="5" name="Date Placeholder 4"/>
          <p:cNvSpPr>
            <a:spLocks noGrp="1"/>
          </p:cNvSpPr>
          <p:nvPr>
            <p:ph type="dt" sz="half" idx="10"/>
          </p:nvPr>
        </p:nvSpPr>
        <p:spPr/>
        <p:txBody>
          <a:bodyPr/>
          <a:lstStyle/>
          <a:p>
            <a:fld id="{941829EC-97C1-4320-A49E-6AA08BE50C44}" type="datetimeFigureOut">
              <a:rPr lang="en-IN" smtClean="0"/>
              <a:t>27-03-2026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D9CC28A-CC47-455B-887B-195CA2EBB891}" type="slidenum">
              <a:rPr lang="en-IN" smtClean="0"/>
              <a:t>‹#›</a:t>
            </a:fld>
            <a:endParaRPr lang="en-IN"/>
          </a:p>
        </p:txBody>
      </p:sp>
    </p:spTree>
    <p:extLst>
      <p:ext uri="{BB962C8B-B14F-4D97-AF65-F5344CB8AC3E}">
        <p14:creationId xmlns:p14="http://schemas.microsoft.com/office/powerpoint/2010/main" val="598673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873" y="365760"/>
            <a:ext cx="2359342" cy="1280160"/>
          </a:xfrm>
        </p:spPr>
        <p:txBody>
          <a:bodyPr anchor="b"/>
          <a:lstStyle>
            <a:lvl1pPr>
              <a:defRPr sz="1920"/>
            </a:lvl1pPr>
          </a:lstStyle>
          <a:p>
            <a:r>
              <a:rPr lang="en-US"/>
              <a:t>Click to edit Master title style</a:t>
            </a:r>
            <a:endParaRPr lang="en-IN"/>
          </a:p>
        </p:txBody>
      </p:sp>
      <p:sp>
        <p:nvSpPr>
          <p:cNvPr id="3" name="Picture Placeholder 2"/>
          <p:cNvSpPr>
            <a:spLocks noGrp="1"/>
          </p:cNvSpPr>
          <p:nvPr>
            <p:ph type="pic" idx="1"/>
          </p:nvPr>
        </p:nvSpPr>
        <p:spPr>
          <a:xfrm>
            <a:off x="3109913" y="789941"/>
            <a:ext cx="3703320" cy="3898900"/>
          </a:xfrm>
        </p:spPr>
        <p:txBody>
          <a:bodyPr/>
          <a:lstStyle>
            <a:lvl1pPr marL="0" indent="0">
              <a:buNone/>
              <a:defRPr sz="1920"/>
            </a:lvl1pPr>
            <a:lvl2pPr marL="274320" indent="0">
              <a:buNone/>
              <a:defRPr sz="1680"/>
            </a:lvl2pPr>
            <a:lvl3pPr marL="548640" indent="0">
              <a:buNone/>
              <a:defRPr sz="1440"/>
            </a:lvl3pPr>
            <a:lvl4pPr marL="822960" indent="0">
              <a:buNone/>
              <a:defRPr sz="1200"/>
            </a:lvl4pPr>
            <a:lvl5pPr marL="1097280" indent="0">
              <a:buNone/>
              <a:defRPr sz="1200"/>
            </a:lvl5pPr>
            <a:lvl6pPr marL="1371600" indent="0">
              <a:buNone/>
              <a:defRPr sz="1200"/>
            </a:lvl6pPr>
            <a:lvl7pPr marL="1645920" indent="0">
              <a:buNone/>
              <a:defRPr sz="1200"/>
            </a:lvl7pPr>
            <a:lvl8pPr marL="1920240" indent="0">
              <a:buNone/>
              <a:defRPr sz="1200"/>
            </a:lvl8pPr>
            <a:lvl9pPr marL="2194560" indent="0">
              <a:buNone/>
              <a:defRPr sz="1200"/>
            </a:lvl9pPr>
          </a:lstStyle>
          <a:p>
            <a:endParaRPr lang="en-IN"/>
          </a:p>
        </p:txBody>
      </p:sp>
      <p:sp>
        <p:nvSpPr>
          <p:cNvPr id="4" name="Text Placeholder 3"/>
          <p:cNvSpPr>
            <a:spLocks noGrp="1"/>
          </p:cNvSpPr>
          <p:nvPr>
            <p:ph type="body" sz="half" idx="2"/>
          </p:nvPr>
        </p:nvSpPr>
        <p:spPr>
          <a:xfrm>
            <a:off x="503873" y="1645920"/>
            <a:ext cx="2359342" cy="3049270"/>
          </a:xfrm>
        </p:spPr>
        <p:txBody>
          <a:bodyPr/>
          <a:lstStyle>
            <a:lvl1pPr marL="0" indent="0">
              <a:buNone/>
              <a:defRPr sz="960"/>
            </a:lvl1pPr>
            <a:lvl2pPr marL="274320" indent="0">
              <a:buNone/>
              <a:defRPr sz="840"/>
            </a:lvl2pPr>
            <a:lvl3pPr marL="548640" indent="0">
              <a:buNone/>
              <a:defRPr sz="720"/>
            </a:lvl3pPr>
            <a:lvl4pPr marL="822960" indent="0">
              <a:buNone/>
              <a:defRPr sz="600"/>
            </a:lvl4pPr>
            <a:lvl5pPr marL="1097280" indent="0">
              <a:buNone/>
              <a:defRPr sz="600"/>
            </a:lvl5pPr>
            <a:lvl6pPr marL="1371600" indent="0">
              <a:buNone/>
              <a:defRPr sz="600"/>
            </a:lvl6pPr>
            <a:lvl7pPr marL="1645920" indent="0">
              <a:buNone/>
              <a:defRPr sz="600"/>
            </a:lvl7pPr>
            <a:lvl8pPr marL="1920240" indent="0">
              <a:buNone/>
              <a:defRPr sz="600"/>
            </a:lvl8pPr>
            <a:lvl9pPr marL="2194560" indent="0">
              <a:buNone/>
              <a:defRPr sz="600"/>
            </a:lvl9pPr>
          </a:lstStyle>
          <a:p>
            <a:pPr lvl="0"/>
            <a:r>
              <a:rPr lang="en-US"/>
              <a:t>Edit Master text styles</a:t>
            </a:r>
          </a:p>
        </p:txBody>
      </p:sp>
      <p:sp>
        <p:nvSpPr>
          <p:cNvPr id="5" name="Date Placeholder 4"/>
          <p:cNvSpPr>
            <a:spLocks noGrp="1"/>
          </p:cNvSpPr>
          <p:nvPr>
            <p:ph type="dt" sz="half" idx="10"/>
          </p:nvPr>
        </p:nvSpPr>
        <p:spPr/>
        <p:txBody>
          <a:bodyPr/>
          <a:lstStyle/>
          <a:p>
            <a:fld id="{941829EC-97C1-4320-A49E-6AA08BE50C44}" type="datetimeFigureOut">
              <a:rPr lang="en-IN" smtClean="0"/>
              <a:t>27-03-2026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D9CC28A-CC47-455B-887B-195CA2EBB891}" type="slidenum">
              <a:rPr lang="en-IN" smtClean="0"/>
              <a:t>‹#›</a:t>
            </a:fld>
            <a:endParaRPr lang="en-IN"/>
          </a:p>
        </p:txBody>
      </p:sp>
    </p:spTree>
    <p:extLst>
      <p:ext uri="{BB962C8B-B14F-4D97-AF65-F5344CB8AC3E}">
        <p14:creationId xmlns:p14="http://schemas.microsoft.com/office/powerpoint/2010/main" val="2363119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941829EC-97C1-4320-A49E-6AA08BE50C44}" type="datetimeFigureOut">
              <a:rPr lang="en-IN" smtClean="0"/>
              <a:t>27-03-2026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D9CC28A-CC47-455B-887B-195CA2EBB891}" type="slidenum">
              <a:rPr lang="en-IN" smtClean="0"/>
              <a:t>‹#›</a:t>
            </a:fld>
            <a:endParaRPr lang="en-IN"/>
          </a:p>
        </p:txBody>
      </p:sp>
    </p:spTree>
    <p:extLst>
      <p:ext uri="{BB962C8B-B14F-4D97-AF65-F5344CB8AC3E}">
        <p14:creationId xmlns:p14="http://schemas.microsoft.com/office/powerpoint/2010/main" val="159732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234940" y="292100"/>
            <a:ext cx="1577340" cy="4649470"/>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502920" y="292100"/>
            <a:ext cx="4640580" cy="464947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941829EC-97C1-4320-A49E-6AA08BE50C44}" type="datetimeFigureOut">
              <a:rPr lang="en-IN" smtClean="0"/>
              <a:t>27-03-2026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D9CC28A-CC47-455B-887B-195CA2EBB891}" type="slidenum">
              <a:rPr lang="en-IN" smtClean="0"/>
              <a:t>‹#›</a:t>
            </a:fld>
            <a:endParaRPr lang="en-IN"/>
          </a:p>
        </p:txBody>
      </p:sp>
    </p:spTree>
    <p:extLst>
      <p:ext uri="{BB962C8B-B14F-4D97-AF65-F5344CB8AC3E}">
        <p14:creationId xmlns:p14="http://schemas.microsoft.com/office/powerpoint/2010/main" val="3684997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9"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theme" Target="../theme/theme4.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6.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365125" y="219075"/>
            <a:ext cx="6584950" cy="914400"/>
          </a:xfrm>
          <a:prstGeom prst="rect">
            <a:avLst/>
          </a:prstGeom>
          <a:noFill/>
          <a:ln w="9525">
            <a:noFill/>
            <a:miter lim="800000"/>
          </a:ln>
        </p:spPr>
        <p:txBody>
          <a:bodyPr vert="horz" wrap="square" lIns="73152" tIns="36576" rIns="73152" bIns="36576" numCol="1" anchor="ctr" anchorCtr="0" compatLnSpc="1"/>
          <a:lstStyle/>
          <a:p>
            <a:pPr lvl="0"/>
            <a:r>
              <a:rPr lang="en-US"/>
              <a:t>Click to edit Master title style</a:t>
            </a:r>
          </a:p>
        </p:txBody>
      </p:sp>
      <p:sp>
        <p:nvSpPr>
          <p:cNvPr id="2051" name="Text Placeholder 2"/>
          <p:cNvSpPr>
            <a:spLocks noGrp="1"/>
          </p:cNvSpPr>
          <p:nvPr>
            <p:ph type="body" idx="1"/>
          </p:nvPr>
        </p:nvSpPr>
        <p:spPr bwMode="auto">
          <a:xfrm>
            <a:off x="365125" y="1279525"/>
            <a:ext cx="6584950" cy="3621088"/>
          </a:xfrm>
          <a:prstGeom prst="rect">
            <a:avLst/>
          </a:prstGeom>
          <a:noFill/>
          <a:ln w="9525">
            <a:noFill/>
            <a:miter lim="800000"/>
          </a:ln>
        </p:spPr>
        <p:txBody>
          <a:bodyPr vert="horz" wrap="square" lIns="73152" tIns="36576" rIns="73152" bIns="36576" numCol="1" anchor="t"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65125" y="5084763"/>
            <a:ext cx="1708150" cy="292100"/>
          </a:xfrm>
          <a:prstGeom prst="rect">
            <a:avLst/>
          </a:prstGeom>
        </p:spPr>
        <p:txBody>
          <a:bodyPr vert="horz" lIns="73152" tIns="36576" rIns="73152" bIns="36576" rtlCol="0" anchor="ctr"/>
          <a:lstStyle>
            <a:lvl1pPr algn="l" eaLnBrk="1" hangingPunct="1">
              <a:defRPr sz="1000">
                <a:solidFill>
                  <a:schemeClr val="tx1">
                    <a:tint val="75000"/>
                  </a:schemeClr>
                </a:solidFill>
                <a:latin typeface="Arial" panose="020B0604020202020204" pitchFamily="34" charset="0"/>
              </a:defRPr>
            </a:lvl1pPr>
          </a:lstStyle>
          <a:p>
            <a:pPr>
              <a:defRPr/>
            </a:pPr>
            <a:fld id="{E351AAAB-F57B-4452-87E8-E75CDB01CCB8}" type="datetimeFigureOut">
              <a:rPr lang="en-US"/>
              <a:t>3/27/2026</a:t>
            </a:fld>
            <a:endParaRPr lang="en-US"/>
          </a:p>
        </p:txBody>
      </p:sp>
      <p:sp>
        <p:nvSpPr>
          <p:cNvPr id="5" name="Footer Placeholder 4"/>
          <p:cNvSpPr>
            <a:spLocks noGrp="1"/>
          </p:cNvSpPr>
          <p:nvPr>
            <p:ph type="ftr" sz="quarter" idx="3"/>
          </p:nvPr>
        </p:nvSpPr>
        <p:spPr>
          <a:xfrm>
            <a:off x="2498725" y="5084763"/>
            <a:ext cx="2317750" cy="292100"/>
          </a:xfrm>
          <a:prstGeom prst="rect">
            <a:avLst/>
          </a:prstGeom>
        </p:spPr>
        <p:txBody>
          <a:bodyPr vert="horz" lIns="73152" tIns="36576" rIns="73152" bIns="36576" rtlCol="0" anchor="ctr"/>
          <a:lstStyle>
            <a:lvl1pPr algn="ctr" eaLnBrk="1" hangingPunct="1">
              <a:defRPr sz="1000">
                <a:solidFill>
                  <a:schemeClr val="tx1">
                    <a:tint val="75000"/>
                  </a:schemeClr>
                </a:solidFill>
                <a:latin typeface="Arial" panose="020B0604020202020204" pitchFamily="34" charset="0"/>
              </a:defRPr>
            </a:lvl1pPr>
          </a:lstStyle>
          <a:p>
            <a:pPr>
              <a:defRPr/>
            </a:pPr>
            <a:endParaRPr lang="en-US"/>
          </a:p>
        </p:txBody>
      </p:sp>
      <p:sp>
        <p:nvSpPr>
          <p:cNvPr id="6" name="Slide Number Placeholder 5"/>
          <p:cNvSpPr>
            <a:spLocks noGrp="1"/>
          </p:cNvSpPr>
          <p:nvPr>
            <p:ph type="sldNum" sz="quarter" idx="4"/>
          </p:nvPr>
        </p:nvSpPr>
        <p:spPr>
          <a:xfrm>
            <a:off x="5241925" y="5084763"/>
            <a:ext cx="1708150" cy="292100"/>
          </a:xfrm>
          <a:prstGeom prst="rect">
            <a:avLst/>
          </a:prstGeom>
        </p:spPr>
        <p:txBody>
          <a:bodyPr vert="horz" wrap="square" lIns="73152" tIns="36576" rIns="73152" bIns="36576" numCol="1" anchor="ctr" anchorCtr="0" compatLnSpc="1"/>
          <a:lstStyle>
            <a:lvl1pPr algn="r" eaLnBrk="1" hangingPunct="1">
              <a:defRPr sz="1000">
                <a:solidFill>
                  <a:srgbClr val="898989"/>
                </a:solidFill>
              </a:defRPr>
            </a:lvl1pPr>
          </a:lstStyle>
          <a:p>
            <a:pPr>
              <a:defRPr/>
            </a:pPr>
            <a:fld id="{9573C0A5-EB37-4689-BB3B-F159E609214E}" type="slidenum">
              <a:rPr lang="en-US"/>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730250" rtl="0" eaLnBrk="0" fontAlgn="base" hangingPunct="0">
        <a:spcBef>
          <a:spcPct val="0"/>
        </a:spcBef>
        <a:spcAft>
          <a:spcPct val="0"/>
        </a:spcAft>
        <a:defRPr sz="3500" kern="1200">
          <a:solidFill>
            <a:schemeClr val="tx1"/>
          </a:solidFill>
          <a:latin typeface="+mj-lt"/>
          <a:ea typeface="+mj-ea"/>
          <a:cs typeface="+mj-cs"/>
        </a:defRPr>
      </a:lvl1pPr>
      <a:lvl2pPr algn="ctr" defTabSz="730250" rtl="0" eaLnBrk="0" fontAlgn="base" hangingPunct="0">
        <a:spcBef>
          <a:spcPct val="0"/>
        </a:spcBef>
        <a:spcAft>
          <a:spcPct val="0"/>
        </a:spcAft>
        <a:defRPr sz="3500">
          <a:solidFill>
            <a:schemeClr val="tx1"/>
          </a:solidFill>
          <a:latin typeface="Calibri" panose="020F0502020204030204" pitchFamily="34" charset="0"/>
        </a:defRPr>
      </a:lvl2pPr>
      <a:lvl3pPr algn="ctr" defTabSz="730250" rtl="0" eaLnBrk="0" fontAlgn="base" hangingPunct="0">
        <a:spcBef>
          <a:spcPct val="0"/>
        </a:spcBef>
        <a:spcAft>
          <a:spcPct val="0"/>
        </a:spcAft>
        <a:defRPr sz="3500">
          <a:solidFill>
            <a:schemeClr val="tx1"/>
          </a:solidFill>
          <a:latin typeface="Calibri" panose="020F0502020204030204" pitchFamily="34" charset="0"/>
        </a:defRPr>
      </a:lvl3pPr>
      <a:lvl4pPr algn="ctr" defTabSz="730250" rtl="0" eaLnBrk="0" fontAlgn="base" hangingPunct="0">
        <a:spcBef>
          <a:spcPct val="0"/>
        </a:spcBef>
        <a:spcAft>
          <a:spcPct val="0"/>
        </a:spcAft>
        <a:defRPr sz="3500">
          <a:solidFill>
            <a:schemeClr val="tx1"/>
          </a:solidFill>
          <a:latin typeface="Calibri" panose="020F0502020204030204" pitchFamily="34" charset="0"/>
        </a:defRPr>
      </a:lvl4pPr>
      <a:lvl5pPr algn="ctr" defTabSz="730250" rtl="0" eaLnBrk="0" fontAlgn="base" hangingPunct="0">
        <a:spcBef>
          <a:spcPct val="0"/>
        </a:spcBef>
        <a:spcAft>
          <a:spcPct val="0"/>
        </a:spcAft>
        <a:defRPr sz="3500">
          <a:solidFill>
            <a:schemeClr val="tx1"/>
          </a:solidFill>
          <a:latin typeface="Calibri" panose="020F0502020204030204" pitchFamily="34" charset="0"/>
        </a:defRPr>
      </a:lvl5pPr>
      <a:lvl6pPr marL="457200" algn="ctr" defTabSz="730250" rtl="0" fontAlgn="base">
        <a:spcBef>
          <a:spcPct val="0"/>
        </a:spcBef>
        <a:spcAft>
          <a:spcPct val="0"/>
        </a:spcAft>
        <a:defRPr sz="3500">
          <a:solidFill>
            <a:schemeClr val="tx1"/>
          </a:solidFill>
          <a:latin typeface="Calibri" panose="020F0502020204030204" pitchFamily="34" charset="0"/>
        </a:defRPr>
      </a:lvl6pPr>
      <a:lvl7pPr marL="914400" algn="ctr" defTabSz="730250" rtl="0" fontAlgn="base">
        <a:spcBef>
          <a:spcPct val="0"/>
        </a:spcBef>
        <a:spcAft>
          <a:spcPct val="0"/>
        </a:spcAft>
        <a:defRPr sz="3500">
          <a:solidFill>
            <a:schemeClr val="tx1"/>
          </a:solidFill>
          <a:latin typeface="Calibri" panose="020F0502020204030204" pitchFamily="34" charset="0"/>
        </a:defRPr>
      </a:lvl7pPr>
      <a:lvl8pPr marL="1371600" algn="ctr" defTabSz="730250" rtl="0" fontAlgn="base">
        <a:spcBef>
          <a:spcPct val="0"/>
        </a:spcBef>
        <a:spcAft>
          <a:spcPct val="0"/>
        </a:spcAft>
        <a:defRPr sz="3500">
          <a:solidFill>
            <a:schemeClr val="tx1"/>
          </a:solidFill>
          <a:latin typeface="Calibri" panose="020F0502020204030204" pitchFamily="34" charset="0"/>
        </a:defRPr>
      </a:lvl8pPr>
      <a:lvl9pPr marL="1828800" algn="ctr" defTabSz="730250" rtl="0" fontAlgn="base">
        <a:spcBef>
          <a:spcPct val="0"/>
        </a:spcBef>
        <a:spcAft>
          <a:spcPct val="0"/>
        </a:spcAft>
        <a:defRPr sz="3500">
          <a:solidFill>
            <a:schemeClr val="tx1"/>
          </a:solidFill>
          <a:latin typeface="Calibri" panose="020F0502020204030204" pitchFamily="34" charset="0"/>
        </a:defRPr>
      </a:lvl9pPr>
    </p:titleStyle>
    <p:bodyStyle>
      <a:lvl1pPr marL="273050" indent="-273050" algn="l" defTabSz="730250" rtl="0" eaLnBrk="0" fontAlgn="base" hangingPunct="0">
        <a:spcBef>
          <a:spcPct val="20000"/>
        </a:spcBef>
        <a:spcAft>
          <a:spcPct val="0"/>
        </a:spcAft>
        <a:buFont typeface="Arial" panose="020B0604020202020204" pitchFamily="34" charset="0"/>
        <a:buChar char="•"/>
        <a:defRPr sz="2600" kern="1200">
          <a:solidFill>
            <a:schemeClr val="tx1"/>
          </a:solidFill>
          <a:latin typeface="+mn-lt"/>
          <a:ea typeface="+mn-ea"/>
          <a:cs typeface="+mn-cs"/>
        </a:defRPr>
      </a:lvl1pPr>
      <a:lvl2pPr marL="593725" indent="-228600" algn="l" defTabSz="730250"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2pPr>
      <a:lvl3pPr marL="914400" indent="-182880" algn="l" defTabSz="730250" rtl="0" eaLnBrk="0" fontAlgn="base" hangingPunct="0">
        <a:spcBef>
          <a:spcPct val="20000"/>
        </a:spcBef>
        <a:spcAft>
          <a:spcPct val="0"/>
        </a:spcAft>
        <a:buFont typeface="Arial" panose="020B0604020202020204" pitchFamily="34" charset="0"/>
        <a:buChar char="•"/>
        <a:defRPr sz="1900" kern="1200">
          <a:solidFill>
            <a:schemeClr val="tx1"/>
          </a:solidFill>
          <a:latin typeface="+mn-lt"/>
          <a:ea typeface="+mn-ea"/>
          <a:cs typeface="+mn-cs"/>
        </a:defRPr>
      </a:lvl3pPr>
      <a:lvl4pPr marL="1279525" indent="-182880" algn="l" defTabSz="730250"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4pPr>
      <a:lvl5pPr marL="1644650" indent="-182880" algn="l" defTabSz="730250"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5pPr>
      <a:lvl6pPr marL="2011680" indent="-182880" algn="l" defTabSz="73152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6pPr>
      <a:lvl7pPr marL="2377440" indent="-182880" algn="l" defTabSz="73152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7pPr>
      <a:lvl8pPr marL="2743200" indent="-182880" algn="l" defTabSz="73152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8pPr>
      <a:lvl9pPr marL="3108960" indent="-182880" algn="l" defTabSz="73152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731520" rtl="0" eaLnBrk="1" latinLnBrk="0" hangingPunct="1">
        <a:defRPr sz="1400" kern="1200">
          <a:solidFill>
            <a:schemeClr val="tx1"/>
          </a:solidFill>
          <a:latin typeface="+mn-lt"/>
          <a:ea typeface="+mn-ea"/>
          <a:cs typeface="+mn-cs"/>
        </a:defRPr>
      </a:lvl1pPr>
      <a:lvl2pPr marL="365760" algn="l" defTabSz="731520" rtl="0" eaLnBrk="1" latinLnBrk="0" hangingPunct="1">
        <a:defRPr sz="1400" kern="1200">
          <a:solidFill>
            <a:schemeClr val="tx1"/>
          </a:solidFill>
          <a:latin typeface="+mn-lt"/>
          <a:ea typeface="+mn-ea"/>
          <a:cs typeface="+mn-cs"/>
        </a:defRPr>
      </a:lvl2pPr>
      <a:lvl3pPr marL="731520" algn="l" defTabSz="731520" rtl="0" eaLnBrk="1" latinLnBrk="0" hangingPunct="1">
        <a:defRPr sz="1400" kern="1200">
          <a:solidFill>
            <a:schemeClr val="tx1"/>
          </a:solidFill>
          <a:latin typeface="+mn-lt"/>
          <a:ea typeface="+mn-ea"/>
          <a:cs typeface="+mn-cs"/>
        </a:defRPr>
      </a:lvl3pPr>
      <a:lvl4pPr marL="1097280" algn="l" defTabSz="731520" rtl="0" eaLnBrk="1" latinLnBrk="0" hangingPunct="1">
        <a:defRPr sz="1400" kern="1200">
          <a:solidFill>
            <a:schemeClr val="tx1"/>
          </a:solidFill>
          <a:latin typeface="+mn-lt"/>
          <a:ea typeface="+mn-ea"/>
          <a:cs typeface="+mn-cs"/>
        </a:defRPr>
      </a:lvl4pPr>
      <a:lvl5pPr marL="1463040" algn="l" defTabSz="731520" rtl="0" eaLnBrk="1" latinLnBrk="0" hangingPunct="1">
        <a:defRPr sz="1400" kern="1200">
          <a:solidFill>
            <a:schemeClr val="tx1"/>
          </a:solidFill>
          <a:latin typeface="+mn-lt"/>
          <a:ea typeface="+mn-ea"/>
          <a:cs typeface="+mn-cs"/>
        </a:defRPr>
      </a:lvl5pPr>
      <a:lvl6pPr marL="1828800" algn="l" defTabSz="731520" rtl="0" eaLnBrk="1" latinLnBrk="0" hangingPunct="1">
        <a:defRPr sz="1400" kern="1200">
          <a:solidFill>
            <a:schemeClr val="tx1"/>
          </a:solidFill>
          <a:latin typeface="+mn-lt"/>
          <a:ea typeface="+mn-ea"/>
          <a:cs typeface="+mn-cs"/>
        </a:defRPr>
      </a:lvl6pPr>
      <a:lvl7pPr marL="2194560" algn="l" defTabSz="731520" rtl="0" eaLnBrk="1" latinLnBrk="0" hangingPunct="1">
        <a:defRPr sz="1400" kern="1200">
          <a:solidFill>
            <a:schemeClr val="tx1"/>
          </a:solidFill>
          <a:latin typeface="+mn-lt"/>
          <a:ea typeface="+mn-ea"/>
          <a:cs typeface="+mn-cs"/>
        </a:defRPr>
      </a:lvl7pPr>
      <a:lvl8pPr marL="2560320" algn="l" defTabSz="731520" rtl="0" eaLnBrk="1" latinLnBrk="0" hangingPunct="1">
        <a:defRPr sz="1400" kern="1200">
          <a:solidFill>
            <a:schemeClr val="tx1"/>
          </a:solidFill>
          <a:latin typeface="+mn-lt"/>
          <a:ea typeface="+mn-ea"/>
          <a:cs typeface="+mn-cs"/>
        </a:defRPr>
      </a:lvl8pPr>
      <a:lvl9pPr marL="2926080" algn="l" defTabSz="731520"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 y="-1"/>
            <a:ext cx="7315202" cy="54864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548266" y="494814"/>
            <a:ext cx="6218670" cy="127694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48265" y="1893675"/>
            <a:ext cx="6218671" cy="273928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607242" y="4706621"/>
            <a:ext cx="1645920" cy="292100"/>
          </a:xfrm>
          <a:prstGeom prst="rect">
            <a:avLst/>
          </a:prstGeom>
        </p:spPr>
        <p:txBody>
          <a:bodyPr vert="horz" lIns="91440" tIns="45720" rIns="91440" bIns="45720" rtlCol="0" anchor="ctr"/>
          <a:lstStyle>
            <a:lvl1pPr algn="r">
              <a:defRPr sz="600">
                <a:solidFill>
                  <a:schemeClr val="tx1"/>
                </a:solidFill>
              </a:defRPr>
            </a:lvl1pPr>
          </a:lstStyle>
          <a:p>
            <a:pPr defTabSz="342900"/>
            <a:endParaRPr lang="en-IN">
              <a:solidFill>
                <a:prstClr val="black"/>
              </a:solidFill>
            </a:endParaRPr>
          </a:p>
        </p:txBody>
      </p:sp>
      <p:sp>
        <p:nvSpPr>
          <p:cNvPr id="5" name="Footer Placeholder 4"/>
          <p:cNvSpPr>
            <a:spLocks noGrp="1"/>
          </p:cNvSpPr>
          <p:nvPr>
            <p:ph type="ftr" sz="quarter" idx="3"/>
          </p:nvPr>
        </p:nvSpPr>
        <p:spPr>
          <a:xfrm>
            <a:off x="548265" y="4706621"/>
            <a:ext cx="4003732" cy="292100"/>
          </a:xfrm>
          <a:prstGeom prst="rect">
            <a:avLst/>
          </a:prstGeom>
        </p:spPr>
        <p:txBody>
          <a:bodyPr vert="horz" lIns="91440" tIns="45720" rIns="91440" bIns="45720" rtlCol="0" anchor="ctr"/>
          <a:lstStyle>
            <a:lvl1pPr algn="l">
              <a:defRPr sz="600">
                <a:solidFill>
                  <a:schemeClr val="tx1"/>
                </a:solidFill>
              </a:defRPr>
            </a:lvl1pPr>
          </a:lstStyle>
          <a:p>
            <a:pPr defTabSz="342900"/>
            <a:endParaRPr lang="en-IN">
              <a:solidFill>
                <a:prstClr val="black"/>
              </a:solidFill>
            </a:endParaRPr>
          </a:p>
        </p:txBody>
      </p:sp>
      <p:sp>
        <p:nvSpPr>
          <p:cNvPr id="6" name="Slide Number Placeholder 5"/>
          <p:cNvSpPr>
            <a:spLocks noGrp="1"/>
          </p:cNvSpPr>
          <p:nvPr>
            <p:ph type="sldNum" sz="quarter" idx="4"/>
          </p:nvPr>
        </p:nvSpPr>
        <p:spPr>
          <a:xfrm>
            <a:off x="6308407" y="4706621"/>
            <a:ext cx="458529" cy="292100"/>
          </a:xfrm>
          <a:prstGeom prst="rect">
            <a:avLst/>
          </a:prstGeom>
        </p:spPr>
        <p:txBody>
          <a:bodyPr vert="horz" lIns="91440" tIns="45720" rIns="91440" bIns="45720" rtlCol="0" anchor="ctr"/>
          <a:lstStyle>
            <a:lvl1pPr algn="r">
              <a:defRPr sz="600">
                <a:solidFill>
                  <a:schemeClr val="tx1"/>
                </a:solidFill>
              </a:defRPr>
            </a:lvl1pPr>
          </a:lstStyle>
          <a:p>
            <a:pPr defTabSz="342900"/>
            <a:fld id="{E15017EA-835B-4BF6-A69F-183D69D9E5F3}" type="slidenum">
              <a:rPr lang="en-IN" smtClean="0">
                <a:solidFill>
                  <a:prstClr val="black"/>
                </a:solidFill>
              </a:rPr>
              <a:t>‹#›</a:t>
            </a:fld>
            <a:endParaRPr lang="en-IN">
              <a:solidFill>
                <a:prstClr val="black"/>
              </a:solidFill>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Lst>
  <p:hf hdr="0" ftr="0" dt="0"/>
  <p:txStyles>
    <p:titleStyle>
      <a:lvl1pPr algn="ctr" defTabSz="548640" rtl="0" eaLnBrk="1" latinLnBrk="0" hangingPunct="1">
        <a:lnSpc>
          <a:spcPct val="90000"/>
        </a:lnSpc>
        <a:spcBef>
          <a:spcPct val="0"/>
        </a:spcBef>
        <a:buNone/>
        <a:defRPr sz="2160" kern="1200" cap="all" baseline="0">
          <a:solidFill>
            <a:schemeClr val="tx1"/>
          </a:solidFill>
          <a:effectLst/>
          <a:latin typeface="+mj-lt"/>
          <a:ea typeface="+mj-ea"/>
          <a:cs typeface="+mj-cs"/>
        </a:defRPr>
      </a:lvl1pPr>
    </p:titleStyle>
    <p:bodyStyle>
      <a:lvl1pPr marL="137160" indent="-137160" algn="l" defTabSz="548640" rtl="0" eaLnBrk="1" latinLnBrk="0" hangingPunct="1">
        <a:lnSpc>
          <a:spcPct val="120000"/>
        </a:lnSpc>
        <a:spcBef>
          <a:spcPts val="600"/>
        </a:spcBef>
        <a:buClr>
          <a:schemeClr val="tx1"/>
        </a:buClr>
        <a:buFont typeface="Arial" panose="020B0604020202020204" pitchFamily="34" charset="0"/>
        <a:buChar char="•"/>
        <a:defRPr sz="1200" kern="1200" cap="all" baseline="0">
          <a:solidFill>
            <a:schemeClr val="tx1"/>
          </a:solidFill>
          <a:effectLst/>
          <a:latin typeface="+mn-lt"/>
          <a:ea typeface="+mn-ea"/>
          <a:cs typeface="+mn-cs"/>
        </a:defRPr>
      </a:lvl1pPr>
      <a:lvl2pPr marL="411480" indent="-137160" algn="l" defTabSz="548640" rtl="0" eaLnBrk="1" latinLnBrk="0" hangingPunct="1">
        <a:lnSpc>
          <a:spcPct val="120000"/>
        </a:lnSpc>
        <a:spcBef>
          <a:spcPts val="300"/>
        </a:spcBef>
        <a:buClr>
          <a:schemeClr val="tx1"/>
        </a:buClr>
        <a:buFont typeface="Arial" panose="020B0604020202020204" pitchFamily="34" charset="0"/>
        <a:buChar char="•"/>
        <a:defRPr sz="1080" kern="1200" cap="all" baseline="0">
          <a:solidFill>
            <a:schemeClr val="tx1"/>
          </a:solidFill>
          <a:effectLst/>
          <a:latin typeface="+mn-lt"/>
          <a:ea typeface="+mn-ea"/>
          <a:cs typeface="+mn-cs"/>
        </a:defRPr>
      </a:lvl2pPr>
      <a:lvl3pPr marL="685800" indent="-137160" algn="l" defTabSz="548640" rtl="0" eaLnBrk="1" latinLnBrk="0" hangingPunct="1">
        <a:lnSpc>
          <a:spcPct val="120000"/>
        </a:lnSpc>
        <a:spcBef>
          <a:spcPts val="300"/>
        </a:spcBef>
        <a:buClr>
          <a:schemeClr val="tx1"/>
        </a:buClr>
        <a:buFont typeface="Arial" panose="020B0604020202020204" pitchFamily="34" charset="0"/>
        <a:buChar char="•"/>
        <a:defRPr sz="960" kern="1200" cap="all" baseline="0">
          <a:solidFill>
            <a:schemeClr val="tx1"/>
          </a:solidFill>
          <a:effectLst/>
          <a:latin typeface="+mn-lt"/>
          <a:ea typeface="+mn-ea"/>
          <a:cs typeface="+mn-cs"/>
        </a:defRPr>
      </a:lvl3pPr>
      <a:lvl4pPr marL="960120" indent="-137160" algn="l" defTabSz="548640" rtl="0" eaLnBrk="1" latinLnBrk="0" hangingPunct="1">
        <a:lnSpc>
          <a:spcPct val="120000"/>
        </a:lnSpc>
        <a:spcBef>
          <a:spcPts val="300"/>
        </a:spcBef>
        <a:buClr>
          <a:schemeClr val="tx1"/>
        </a:buClr>
        <a:buFont typeface="Arial" panose="020B0604020202020204" pitchFamily="34" charset="0"/>
        <a:buChar char="•"/>
        <a:defRPr sz="840" kern="1200" cap="all" baseline="0">
          <a:solidFill>
            <a:schemeClr val="tx1"/>
          </a:solidFill>
          <a:effectLst/>
          <a:latin typeface="+mn-lt"/>
          <a:ea typeface="+mn-ea"/>
          <a:cs typeface="+mn-cs"/>
        </a:defRPr>
      </a:lvl4pPr>
      <a:lvl5pPr marL="1234440" indent="-137160" algn="l" defTabSz="548640" rtl="0" eaLnBrk="1" latinLnBrk="0" hangingPunct="1">
        <a:lnSpc>
          <a:spcPct val="120000"/>
        </a:lnSpc>
        <a:spcBef>
          <a:spcPts val="300"/>
        </a:spcBef>
        <a:buClr>
          <a:schemeClr val="tx1"/>
        </a:buClr>
        <a:buFont typeface="Arial" panose="020B0604020202020204" pitchFamily="34" charset="0"/>
        <a:buChar char="•"/>
        <a:defRPr sz="840" kern="1200" cap="all" baseline="0">
          <a:solidFill>
            <a:schemeClr val="tx1"/>
          </a:solidFill>
          <a:effectLst/>
          <a:latin typeface="+mn-lt"/>
          <a:ea typeface="+mn-ea"/>
          <a:cs typeface="+mn-cs"/>
        </a:defRPr>
      </a:lvl5pPr>
      <a:lvl6pPr marL="1508760" indent="-137160" algn="l" defTabSz="548640" rtl="0" eaLnBrk="1" latinLnBrk="0" hangingPunct="1">
        <a:lnSpc>
          <a:spcPct val="120000"/>
        </a:lnSpc>
        <a:spcBef>
          <a:spcPts val="300"/>
        </a:spcBef>
        <a:buClr>
          <a:schemeClr val="tx1"/>
        </a:buClr>
        <a:buFont typeface="Arial" panose="020B0604020202020204" pitchFamily="34" charset="0"/>
        <a:buChar char="•"/>
        <a:defRPr sz="840" kern="1200" cap="all" baseline="0">
          <a:solidFill>
            <a:schemeClr val="tx1"/>
          </a:solidFill>
          <a:effectLst/>
          <a:latin typeface="+mn-lt"/>
          <a:ea typeface="+mn-ea"/>
          <a:cs typeface="+mn-cs"/>
        </a:defRPr>
      </a:lvl6pPr>
      <a:lvl7pPr marL="1783080" indent="-137160" algn="l" defTabSz="548640" rtl="0" eaLnBrk="1" latinLnBrk="0" hangingPunct="1">
        <a:lnSpc>
          <a:spcPct val="120000"/>
        </a:lnSpc>
        <a:spcBef>
          <a:spcPts val="300"/>
        </a:spcBef>
        <a:buClr>
          <a:schemeClr val="tx1"/>
        </a:buClr>
        <a:buFont typeface="Arial" panose="020B0604020202020204" pitchFamily="34" charset="0"/>
        <a:buChar char="•"/>
        <a:defRPr sz="840" kern="1200" cap="all" baseline="0">
          <a:solidFill>
            <a:schemeClr val="tx1"/>
          </a:solidFill>
          <a:effectLst/>
          <a:latin typeface="+mn-lt"/>
          <a:ea typeface="+mn-ea"/>
          <a:cs typeface="+mn-cs"/>
        </a:defRPr>
      </a:lvl7pPr>
      <a:lvl8pPr marL="2057400" indent="-137160" algn="l" defTabSz="548640" rtl="0" eaLnBrk="1" latinLnBrk="0" hangingPunct="1">
        <a:lnSpc>
          <a:spcPct val="120000"/>
        </a:lnSpc>
        <a:spcBef>
          <a:spcPts val="300"/>
        </a:spcBef>
        <a:buClr>
          <a:schemeClr val="tx1"/>
        </a:buClr>
        <a:buFont typeface="Arial" panose="020B0604020202020204" pitchFamily="34" charset="0"/>
        <a:buChar char="•"/>
        <a:defRPr sz="840" kern="1200" cap="all" baseline="0">
          <a:solidFill>
            <a:schemeClr val="tx1"/>
          </a:solidFill>
          <a:effectLst/>
          <a:latin typeface="+mn-lt"/>
          <a:ea typeface="+mn-ea"/>
          <a:cs typeface="+mn-cs"/>
        </a:defRPr>
      </a:lvl8pPr>
      <a:lvl9pPr marL="2331720" indent="-137160" algn="l" defTabSz="548640" rtl="0" eaLnBrk="1" latinLnBrk="0" hangingPunct="1">
        <a:lnSpc>
          <a:spcPct val="120000"/>
        </a:lnSpc>
        <a:spcBef>
          <a:spcPts val="300"/>
        </a:spcBef>
        <a:buClr>
          <a:schemeClr val="tx1"/>
        </a:buClr>
        <a:buFont typeface="Arial" panose="020B0604020202020204" pitchFamily="34" charset="0"/>
        <a:buChar char="•"/>
        <a:defRPr sz="840" kern="1200" cap="all" baseline="0">
          <a:solidFill>
            <a:schemeClr val="tx1"/>
          </a:solidFill>
          <a:effectLst/>
          <a:latin typeface="+mn-lt"/>
          <a:ea typeface="+mn-ea"/>
          <a:cs typeface="+mn-cs"/>
        </a:defRPr>
      </a:lvl9pPr>
    </p:bodyStyle>
    <p:otherStyle>
      <a:defPPr>
        <a:defRPr lang="en-US"/>
      </a:defPPr>
      <a:lvl1pPr marL="0" algn="l" defTabSz="548640" rtl="0" eaLnBrk="1" latinLnBrk="0" hangingPunct="1">
        <a:defRPr sz="1080" kern="1200">
          <a:solidFill>
            <a:schemeClr val="tx1"/>
          </a:solidFill>
          <a:latin typeface="+mn-lt"/>
          <a:ea typeface="+mn-ea"/>
          <a:cs typeface="+mn-cs"/>
        </a:defRPr>
      </a:lvl1pPr>
      <a:lvl2pPr marL="274320" algn="l" defTabSz="548640" rtl="0" eaLnBrk="1" latinLnBrk="0" hangingPunct="1">
        <a:defRPr sz="1080" kern="1200">
          <a:solidFill>
            <a:schemeClr val="tx1"/>
          </a:solidFill>
          <a:latin typeface="+mn-lt"/>
          <a:ea typeface="+mn-ea"/>
          <a:cs typeface="+mn-cs"/>
        </a:defRPr>
      </a:lvl2pPr>
      <a:lvl3pPr marL="548640" algn="l" defTabSz="548640" rtl="0" eaLnBrk="1" latinLnBrk="0" hangingPunct="1">
        <a:defRPr sz="1080" kern="1200">
          <a:solidFill>
            <a:schemeClr val="tx1"/>
          </a:solidFill>
          <a:latin typeface="+mn-lt"/>
          <a:ea typeface="+mn-ea"/>
          <a:cs typeface="+mn-cs"/>
        </a:defRPr>
      </a:lvl3pPr>
      <a:lvl4pPr marL="822960" algn="l" defTabSz="548640" rtl="0" eaLnBrk="1" latinLnBrk="0" hangingPunct="1">
        <a:defRPr sz="1080" kern="1200">
          <a:solidFill>
            <a:schemeClr val="tx1"/>
          </a:solidFill>
          <a:latin typeface="+mn-lt"/>
          <a:ea typeface="+mn-ea"/>
          <a:cs typeface="+mn-cs"/>
        </a:defRPr>
      </a:lvl4pPr>
      <a:lvl5pPr marL="1097280" algn="l" defTabSz="548640" rtl="0" eaLnBrk="1" latinLnBrk="0" hangingPunct="1">
        <a:defRPr sz="1080" kern="1200">
          <a:solidFill>
            <a:schemeClr val="tx1"/>
          </a:solidFill>
          <a:latin typeface="+mn-lt"/>
          <a:ea typeface="+mn-ea"/>
          <a:cs typeface="+mn-cs"/>
        </a:defRPr>
      </a:lvl5pPr>
      <a:lvl6pPr marL="1371600" algn="l" defTabSz="548640" rtl="0" eaLnBrk="1" latinLnBrk="0" hangingPunct="1">
        <a:defRPr sz="1080" kern="1200">
          <a:solidFill>
            <a:schemeClr val="tx1"/>
          </a:solidFill>
          <a:latin typeface="+mn-lt"/>
          <a:ea typeface="+mn-ea"/>
          <a:cs typeface="+mn-cs"/>
        </a:defRPr>
      </a:lvl6pPr>
      <a:lvl7pPr marL="1645920" algn="l" defTabSz="548640" rtl="0" eaLnBrk="1" latinLnBrk="0" hangingPunct="1">
        <a:defRPr sz="1080" kern="1200">
          <a:solidFill>
            <a:schemeClr val="tx1"/>
          </a:solidFill>
          <a:latin typeface="+mn-lt"/>
          <a:ea typeface="+mn-ea"/>
          <a:cs typeface="+mn-cs"/>
        </a:defRPr>
      </a:lvl7pPr>
      <a:lvl8pPr marL="1920240" algn="l" defTabSz="548640" rtl="0" eaLnBrk="1" latinLnBrk="0" hangingPunct="1">
        <a:defRPr sz="1080" kern="1200">
          <a:solidFill>
            <a:schemeClr val="tx1"/>
          </a:solidFill>
          <a:latin typeface="+mn-lt"/>
          <a:ea typeface="+mn-ea"/>
          <a:cs typeface="+mn-cs"/>
        </a:defRPr>
      </a:lvl8pPr>
      <a:lvl9pPr marL="2194560" algn="l" defTabSz="548640" rtl="0" eaLnBrk="1" latinLnBrk="0" hangingPunct="1">
        <a:defRPr sz="108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365125" y="219075"/>
            <a:ext cx="6584950" cy="914400"/>
          </a:xfrm>
          <a:prstGeom prst="rect">
            <a:avLst/>
          </a:prstGeom>
          <a:noFill/>
          <a:ln w="9525">
            <a:noFill/>
            <a:miter lim="800000"/>
          </a:ln>
        </p:spPr>
        <p:txBody>
          <a:bodyPr vert="horz" wrap="square" lIns="73152" tIns="36576" rIns="73152" bIns="36576" numCol="1" anchor="ctr" anchorCtr="0" compatLnSpc="1"/>
          <a:lstStyle/>
          <a:p>
            <a:pPr lvl="0"/>
            <a:r>
              <a:rPr lang="en-US"/>
              <a:t>Click to edit Master title style</a:t>
            </a:r>
          </a:p>
        </p:txBody>
      </p:sp>
      <p:sp>
        <p:nvSpPr>
          <p:cNvPr id="2051" name="Text Placeholder 2"/>
          <p:cNvSpPr>
            <a:spLocks noGrp="1"/>
          </p:cNvSpPr>
          <p:nvPr>
            <p:ph type="body" idx="1"/>
          </p:nvPr>
        </p:nvSpPr>
        <p:spPr bwMode="auto">
          <a:xfrm>
            <a:off x="365125" y="1279525"/>
            <a:ext cx="6584950" cy="3621088"/>
          </a:xfrm>
          <a:prstGeom prst="rect">
            <a:avLst/>
          </a:prstGeom>
          <a:noFill/>
          <a:ln w="9525">
            <a:noFill/>
            <a:miter lim="800000"/>
          </a:ln>
        </p:spPr>
        <p:txBody>
          <a:bodyPr vert="horz" wrap="square" lIns="73152" tIns="36576" rIns="73152" bIns="36576" numCol="1" anchor="t"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65125" y="5084763"/>
            <a:ext cx="1708150" cy="292100"/>
          </a:xfrm>
          <a:prstGeom prst="rect">
            <a:avLst/>
          </a:prstGeom>
        </p:spPr>
        <p:txBody>
          <a:bodyPr vert="horz" lIns="73152" tIns="36576" rIns="73152" bIns="36576" rtlCol="0" anchor="ctr"/>
          <a:lstStyle>
            <a:lvl1pPr algn="l" eaLnBrk="1" hangingPunct="1">
              <a:defRPr sz="1000">
                <a:solidFill>
                  <a:schemeClr val="tx1">
                    <a:tint val="75000"/>
                  </a:schemeClr>
                </a:solidFill>
                <a:latin typeface="Arial" panose="020B0604020202020204" pitchFamily="34" charset="0"/>
              </a:defRPr>
            </a:lvl1pPr>
          </a:lstStyle>
          <a:p>
            <a:pPr fontAlgn="base">
              <a:spcBef>
                <a:spcPct val="0"/>
              </a:spcBef>
              <a:spcAft>
                <a:spcPct val="0"/>
              </a:spcAft>
              <a:defRPr/>
            </a:pPr>
            <a:fld id="{E351AAAB-F57B-4452-87E8-E75CDB01CCB8}" type="datetimeFigureOut">
              <a:rPr lang="en-US">
                <a:solidFill>
                  <a:prstClr val="black">
                    <a:tint val="75000"/>
                  </a:prstClr>
                </a:solidFill>
              </a:rPr>
              <a:t>3/27/2026</a:t>
            </a:fld>
            <a:endParaRPr lang="en-US">
              <a:solidFill>
                <a:prstClr val="black">
                  <a:tint val="75000"/>
                </a:prstClr>
              </a:solidFill>
            </a:endParaRPr>
          </a:p>
        </p:txBody>
      </p:sp>
      <p:sp>
        <p:nvSpPr>
          <p:cNvPr id="5" name="Footer Placeholder 4"/>
          <p:cNvSpPr>
            <a:spLocks noGrp="1"/>
          </p:cNvSpPr>
          <p:nvPr>
            <p:ph type="ftr" sz="quarter" idx="3"/>
          </p:nvPr>
        </p:nvSpPr>
        <p:spPr>
          <a:xfrm>
            <a:off x="2498725" y="5084763"/>
            <a:ext cx="2317750" cy="292100"/>
          </a:xfrm>
          <a:prstGeom prst="rect">
            <a:avLst/>
          </a:prstGeom>
        </p:spPr>
        <p:txBody>
          <a:bodyPr vert="horz" lIns="73152" tIns="36576" rIns="73152" bIns="36576" rtlCol="0" anchor="ctr"/>
          <a:lstStyle>
            <a:lvl1pPr algn="ctr" eaLnBrk="1" hangingPunct="1">
              <a:defRPr sz="1000">
                <a:solidFill>
                  <a:schemeClr val="tx1">
                    <a:tint val="75000"/>
                  </a:schemeClr>
                </a:solidFill>
                <a:latin typeface="Arial" panose="020B0604020202020204" pitchFamily="34" charset="0"/>
              </a:defRPr>
            </a:lvl1p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5241925" y="5084763"/>
            <a:ext cx="1708150" cy="292100"/>
          </a:xfrm>
          <a:prstGeom prst="rect">
            <a:avLst/>
          </a:prstGeom>
        </p:spPr>
        <p:txBody>
          <a:bodyPr vert="horz" wrap="square" lIns="73152" tIns="36576" rIns="73152" bIns="36576" numCol="1" anchor="ctr" anchorCtr="0" compatLnSpc="1"/>
          <a:lstStyle>
            <a:lvl1pPr algn="r" eaLnBrk="1" hangingPunct="1">
              <a:defRPr sz="1000">
                <a:solidFill>
                  <a:srgbClr val="898989"/>
                </a:solidFill>
              </a:defRPr>
            </a:lvl1pPr>
          </a:lstStyle>
          <a:p>
            <a:pPr fontAlgn="base">
              <a:spcBef>
                <a:spcPct val="0"/>
              </a:spcBef>
              <a:spcAft>
                <a:spcPct val="0"/>
              </a:spcAft>
              <a:defRPr/>
            </a:pPr>
            <a:fld id="{9573C0A5-EB37-4689-BB3B-F159E609214E}" type="slidenum">
              <a:rPr lang="en-US">
                <a:latin typeface="Arial" panose="020B0604020202020204" pitchFamily="34" charset="0"/>
              </a:rPr>
              <a:t>‹#›</a:t>
            </a:fld>
            <a:endParaRPr lang="en-US">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ctr" defTabSz="730250" rtl="0" eaLnBrk="0" fontAlgn="base" hangingPunct="0">
        <a:spcBef>
          <a:spcPct val="0"/>
        </a:spcBef>
        <a:spcAft>
          <a:spcPct val="0"/>
        </a:spcAft>
        <a:defRPr sz="3500" kern="1200">
          <a:solidFill>
            <a:schemeClr val="tx1"/>
          </a:solidFill>
          <a:latin typeface="+mj-lt"/>
          <a:ea typeface="+mj-ea"/>
          <a:cs typeface="+mj-cs"/>
        </a:defRPr>
      </a:lvl1pPr>
      <a:lvl2pPr algn="ctr" defTabSz="913130" rtl="0" eaLnBrk="0" fontAlgn="base" hangingPunct="0">
        <a:spcBef>
          <a:spcPct val="0"/>
        </a:spcBef>
        <a:spcAft>
          <a:spcPct val="0"/>
        </a:spcAft>
        <a:defRPr sz="4375">
          <a:solidFill>
            <a:schemeClr val="tx1"/>
          </a:solidFill>
          <a:latin typeface="Calibri" panose="020F0502020204030204" pitchFamily="34" charset="0"/>
        </a:defRPr>
      </a:lvl2pPr>
      <a:lvl3pPr algn="ctr" defTabSz="913130" rtl="0" eaLnBrk="0" fontAlgn="base" hangingPunct="0">
        <a:spcBef>
          <a:spcPct val="0"/>
        </a:spcBef>
        <a:spcAft>
          <a:spcPct val="0"/>
        </a:spcAft>
        <a:defRPr sz="4375">
          <a:solidFill>
            <a:schemeClr val="tx1"/>
          </a:solidFill>
          <a:latin typeface="Calibri" panose="020F0502020204030204" pitchFamily="34" charset="0"/>
        </a:defRPr>
      </a:lvl3pPr>
      <a:lvl4pPr algn="ctr" defTabSz="913130" rtl="0" eaLnBrk="0" fontAlgn="base" hangingPunct="0">
        <a:spcBef>
          <a:spcPct val="0"/>
        </a:spcBef>
        <a:spcAft>
          <a:spcPct val="0"/>
        </a:spcAft>
        <a:defRPr sz="4375">
          <a:solidFill>
            <a:schemeClr val="tx1"/>
          </a:solidFill>
          <a:latin typeface="Calibri" panose="020F0502020204030204" pitchFamily="34" charset="0"/>
        </a:defRPr>
      </a:lvl4pPr>
      <a:lvl5pPr algn="ctr" defTabSz="913130" rtl="0" eaLnBrk="0" fontAlgn="base" hangingPunct="0">
        <a:spcBef>
          <a:spcPct val="0"/>
        </a:spcBef>
        <a:spcAft>
          <a:spcPct val="0"/>
        </a:spcAft>
        <a:defRPr sz="4375">
          <a:solidFill>
            <a:schemeClr val="tx1"/>
          </a:solidFill>
          <a:latin typeface="Calibri" panose="020F0502020204030204" pitchFamily="34" charset="0"/>
        </a:defRPr>
      </a:lvl5pPr>
      <a:lvl6pPr marL="571500" algn="ctr" defTabSz="913130" rtl="0" fontAlgn="base">
        <a:spcBef>
          <a:spcPct val="0"/>
        </a:spcBef>
        <a:spcAft>
          <a:spcPct val="0"/>
        </a:spcAft>
        <a:defRPr sz="4375">
          <a:solidFill>
            <a:schemeClr val="tx1"/>
          </a:solidFill>
          <a:latin typeface="Calibri" panose="020F0502020204030204" pitchFamily="34" charset="0"/>
        </a:defRPr>
      </a:lvl6pPr>
      <a:lvl7pPr marL="1143000" algn="ctr" defTabSz="913130" rtl="0" fontAlgn="base">
        <a:spcBef>
          <a:spcPct val="0"/>
        </a:spcBef>
        <a:spcAft>
          <a:spcPct val="0"/>
        </a:spcAft>
        <a:defRPr sz="4375">
          <a:solidFill>
            <a:schemeClr val="tx1"/>
          </a:solidFill>
          <a:latin typeface="Calibri" panose="020F0502020204030204" pitchFamily="34" charset="0"/>
        </a:defRPr>
      </a:lvl7pPr>
      <a:lvl8pPr marL="1714500" algn="ctr" defTabSz="913130" rtl="0" fontAlgn="base">
        <a:spcBef>
          <a:spcPct val="0"/>
        </a:spcBef>
        <a:spcAft>
          <a:spcPct val="0"/>
        </a:spcAft>
        <a:defRPr sz="4375">
          <a:solidFill>
            <a:schemeClr val="tx1"/>
          </a:solidFill>
          <a:latin typeface="Calibri" panose="020F0502020204030204" pitchFamily="34" charset="0"/>
        </a:defRPr>
      </a:lvl8pPr>
      <a:lvl9pPr marL="2286000" algn="ctr" defTabSz="913130" rtl="0" fontAlgn="base">
        <a:spcBef>
          <a:spcPct val="0"/>
        </a:spcBef>
        <a:spcAft>
          <a:spcPct val="0"/>
        </a:spcAft>
        <a:defRPr sz="4375">
          <a:solidFill>
            <a:schemeClr val="tx1"/>
          </a:solidFill>
          <a:latin typeface="Calibri" panose="020F0502020204030204" pitchFamily="34" charset="0"/>
        </a:defRPr>
      </a:lvl9pPr>
    </p:titleStyle>
    <p:bodyStyle>
      <a:lvl1pPr marL="273050" indent="-273050" algn="l" defTabSz="730250" rtl="0" eaLnBrk="0" fontAlgn="base" hangingPunct="0">
        <a:spcBef>
          <a:spcPct val="16000"/>
        </a:spcBef>
        <a:spcAft>
          <a:spcPct val="0"/>
        </a:spcAft>
        <a:buFont typeface="Arial" panose="020B0604020202020204" pitchFamily="34" charset="0"/>
        <a:buChar char="•"/>
        <a:defRPr sz="2600" kern="1200">
          <a:solidFill>
            <a:schemeClr val="tx1"/>
          </a:solidFill>
          <a:latin typeface="+mn-lt"/>
          <a:ea typeface="+mn-ea"/>
          <a:cs typeface="+mn-cs"/>
        </a:defRPr>
      </a:lvl1pPr>
      <a:lvl2pPr marL="593725" indent="-228600" algn="l" defTabSz="730250" rtl="0" eaLnBrk="0" fontAlgn="base" hangingPunct="0">
        <a:spcBef>
          <a:spcPct val="16000"/>
        </a:spcBef>
        <a:spcAft>
          <a:spcPct val="0"/>
        </a:spcAft>
        <a:buFont typeface="Arial" panose="020B0604020202020204" pitchFamily="34" charset="0"/>
        <a:buChar char="–"/>
        <a:defRPr sz="2200" kern="1200">
          <a:solidFill>
            <a:schemeClr val="tx1"/>
          </a:solidFill>
          <a:latin typeface="+mn-lt"/>
          <a:ea typeface="+mn-ea"/>
          <a:cs typeface="+mn-cs"/>
        </a:defRPr>
      </a:lvl2pPr>
      <a:lvl3pPr marL="914400" indent="-182880" algn="l" defTabSz="730250" rtl="0" eaLnBrk="0" fontAlgn="base" hangingPunct="0">
        <a:spcBef>
          <a:spcPct val="16000"/>
        </a:spcBef>
        <a:spcAft>
          <a:spcPct val="0"/>
        </a:spcAft>
        <a:buFont typeface="Arial" panose="020B0604020202020204" pitchFamily="34" charset="0"/>
        <a:buChar char="•"/>
        <a:defRPr sz="1900" kern="1200">
          <a:solidFill>
            <a:schemeClr val="tx1"/>
          </a:solidFill>
          <a:latin typeface="+mn-lt"/>
          <a:ea typeface="+mn-ea"/>
          <a:cs typeface="+mn-cs"/>
        </a:defRPr>
      </a:lvl3pPr>
      <a:lvl4pPr marL="1279525" indent="-182880" algn="l" defTabSz="730250" rtl="0" eaLnBrk="0" fontAlgn="base" hangingPunct="0">
        <a:spcBef>
          <a:spcPct val="16000"/>
        </a:spcBef>
        <a:spcAft>
          <a:spcPct val="0"/>
        </a:spcAft>
        <a:buFont typeface="Arial" panose="020B0604020202020204" pitchFamily="34" charset="0"/>
        <a:buChar char="–"/>
        <a:defRPr sz="1600" kern="1200">
          <a:solidFill>
            <a:schemeClr val="tx1"/>
          </a:solidFill>
          <a:latin typeface="+mn-lt"/>
          <a:ea typeface="+mn-ea"/>
          <a:cs typeface="+mn-cs"/>
        </a:defRPr>
      </a:lvl4pPr>
      <a:lvl5pPr marL="1644650" indent="-182880" algn="l" defTabSz="730250" rtl="0" eaLnBrk="0" fontAlgn="base" hangingPunct="0">
        <a:spcBef>
          <a:spcPct val="16000"/>
        </a:spcBef>
        <a:spcAft>
          <a:spcPct val="0"/>
        </a:spcAft>
        <a:buFont typeface="Arial" panose="020B0604020202020204" pitchFamily="34" charset="0"/>
        <a:buChar char="»"/>
        <a:defRPr sz="1600" kern="1200">
          <a:solidFill>
            <a:schemeClr val="tx1"/>
          </a:solidFill>
          <a:latin typeface="+mn-lt"/>
          <a:ea typeface="+mn-ea"/>
          <a:cs typeface="+mn-cs"/>
        </a:defRPr>
      </a:lvl5pPr>
      <a:lvl6pPr marL="2011680" indent="-182880" algn="l" defTabSz="731520" rtl="0" eaLnBrk="1" latinLnBrk="0" hangingPunct="1">
        <a:spcBef>
          <a:spcPct val="16000"/>
        </a:spcBef>
        <a:buFont typeface="Arial" panose="020B0604020202020204" pitchFamily="34" charset="0"/>
        <a:buChar char="•"/>
        <a:defRPr sz="1600" kern="1200">
          <a:solidFill>
            <a:schemeClr val="tx1"/>
          </a:solidFill>
          <a:latin typeface="+mn-lt"/>
          <a:ea typeface="+mn-ea"/>
          <a:cs typeface="+mn-cs"/>
        </a:defRPr>
      </a:lvl6pPr>
      <a:lvl7pPr marL="2377440" indent="-182880" algn="l" defTabSz="731520" rtl="0" eaLnBrk="1" latinLnBrk="0" hangingPunct="1">
        <a:spcBef>
          <a:spcPct val="16000"/>
        </a:spcBef>
        <a:buFont typeface="Arial" panose="020B0604020202020204" pitchFamily="34" charset="0"/>
        <a:buChar char="•"/>
        <a:defRPr sz="1600" kern="1200">
          <a:solidFill>
            <a:schemeClr val="tx1"/>
          </a:solidFill>
          <a:latin typeface="+mn-lt"/>
          <a:ea typeface="+mn-ea"/>
          <a:cs typeface="+mn-cs"/>
        </a:defRPr>
      </a:lvl7pPr>
      <a:lvl8pPr marL="2743200" indent="-182880" algn="l" defTabSz="731520" rtl="0" eaLnBrk="1" latinLnBrk="0" hangingPunct="1">
        <a:spcBef>
          <a:spcPct val="16000"/>
        </a:spcBef>
        <a:buFont typeface="Arial" panose="020B0604020202020204" pitchFamily="34" charset="0"/>
        <a:buChar char="•"/>
        <a:defRPr sz="1600" kern="1200">
          <a:solidFill>
            <a:schemeClr val="tx1"/>
          </a:solidFill>
          <a:latin typeface="+mn-lt"/>
          <a:ea typeface="+mn-ea"/>
          <a:cs typeface="+mn-cs"/>
        </a:defRPr>
      </a:lvl8pPr>
      <a:lvl9pPr marL="3108960" indent="-182880" algn="l" defTabSz="731520" rtl="0" eaLnBrk="1" latinLnBrk="0" hangingPunct="1">
        <a:spcBef>
          <a:spcPct val="160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731520" rtl="0" eaLnBrk="1" latinLnBrk="0" hangingPunct="1">
        <a:defRPr sz="1400" kern="1200">
          <a:solidFill>
            <a:schemeClr val="tx1"/>
          </a:solidFill>
          <a:latin typeface="+mn-lt"/>
          <a:ea typeface="+mn-ea"/>
          <a:cs typeface="+mn-cs"/>
        </a:defRPr>
      </a:lvl1pPr>
      <a:lvl2pPr marL="365760" algn="l" defTabSz="731520" rtl="0" eaLnBrk="1" latinLnBrk="0" hangingPunct="1">
        <a:defRPr sz="1400" kern="1200">
          <a:solidFill>
            <a:schemeClr val="tx1"/>
          </a:solidFill>
          <a:latin typeface="+mn-lt"/>
          <a:ea typeface="+mn-ea"/>
          <a:cs typeface="+mn-cs"/>
        </a:defRPr>
      </a:lvl2pPr>
      <a:lvl3pPr marL="731520" algn="l" defTabSz="731520" rtl="0" eaLnBrk="1" latinLnBrk="0" hangingPunct="1">
        <a:defRPr sz="1400" kern="1200">
          <a:solidFill>
            <a:schemeClr val="tx1"/>
          </a:solidFill>
          <a:latin typeface="+mn-lt"/>
          <a:ea typeface="+mn-ea"/>
          <a:cs typeface="+mn-cs"/>
        </a:defRPr>
      </a:lvl3pPr>
      <a:lvl4pPr marL="1097280" algn="l" defTabSz="731520" rtl="0" eaLnBrk="1" latinLnBrk="0" hangingPunct="1">
        <a:defRPr sz="1400" kern="1200">
          <a:solidFill>
            <a:schemeClr val="tx1"/>
          </a:solidFill>
          <a:latin typeface="+mn-lt"/>
          <a:ea typeface="+mn-ea"/>
          <a:cs typeface="+mn-cs"/>
        </a:defRPr>
      </a:lvl4pPr>
      <a:lvl5pPr marL="1463040" algn="l" defTabSz="731520" rtl="0" eaLnBrk="1" latinLnBrk="0" hangingPunct="1">
        <a:defRPr sz="1400" kern="1200">
          <a:solidFill>
            <a:schemeClr val="tx1"/>
          </a:solidFill>
          <a:latin typeface="+mn-lt"/>
          <a:ea typeface="+mn-ea"/>
          <a:cs typeface="+mn-cs"/>
        </a:defRPr>
      </a:lvl5pPr>
      <a:lvl6pPr marL="1828800" algn="l" defTabSz="731520" rtl="0" eaLnBrk="1" latinLnBrk="0" hangingPunct="1">
        <a:defRPr sz="1400" kern="1200">
          <a:solidFill>
            <a:schemeClr val="tx1"/>
          </a:solidFill>
          <a:latin typeface="+mn-lt"/>
          <a:ea typeface="+mn-ea"/>
          <a:cs typeface="+mn-cs"/>
        </a:defRPr>
      </a:lvl6pPr>
      <a:lvl7pPr marL="2194560" algn="l" defTabSz="731520" rtl="0" eaLnBrk="1" latinLnBrk="0" hangingPunct="1">
        <a:defRPr sz="1400" kern="1200">
          <a:solidFill>
            <a:schemeClr val="tx1"/>
          </a:solidFill>
          <a:latin typeface="+mn-lt"/>
          <a:ea typeface="+mn-ea"/>
          <a:cs typeface="+mn-cs"/>
        </a:defRPr>
      </a:lvl7pPr>
      <a:lvl8pPr marL="2560320" algn="l" defTabSz="731520" rtl="0" eaLnBrk="1" latinLnBrk="0" hangingPunct="1">
        <a:defRPr sz="1400" kern="1200">
          <a:solidFill>
            <a:schemeClr val="tx1"/>
          </a:solidFill>
          <a:latin typeface="+mn-lt"/>
          <a:ea typeface="+mn-ea"/>
          <a:cs typeface="+mn-cs"/>
        </a:defRPr>
      </a:lvl8pPr>
      <a:lvl9pPr marL="2926080" algn="l" defTabSz="731520" rtl="0" eaLnBrk="1" latinLnBrk="0" hangingPunct="1">
        <a:defRPr sz="1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2920" y="292101"/>
            <a:ext cx="6309360" cy="10604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02920" y="1460500"/>
            <a:ext cx="6309360" cy="348107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02920" y="5085081"/>
            <a:ext cx="1645920" cy="292100"/>
          </a:xfrm>
          <a:prstGeom prst="rect">
            <a:avLst/>
          </a:prstGeom>
        </p:spPr>
        <p:txBody>
          <a:bodyPr vert="horz" lIns="91440" tIns="45720" rIns="91440" bIns="45720" rtlCol="0" anchor="ctr"/>
          <a:lstStyle>
            <a:lvl1pPr algn="l">
              <a:defRPr sz="720">
                <a:solidFill>
                  <a:schemeClr val="tx1">
                    <a:tint val="75000"/>
                  </a:schemeClr>
                </a:solidFill>
              </a:defRPr>
            </a:lvl1pPr>
          </a:lstStyle>
          <a:p>
            <a:fld id="{49DDBB9E-F055-41E4-BCC3-7A206D3575CB}" type="datetimeFigureOut">
              <a:rPr lang="en-US" smtClean="0">
                <a:solidFill>
                  <a:prstClr val="black">
                    <a:tint val="75000"/>
                  </a:prstClr>
                </a:solidFill>
              </a:rPr>
              <a:t>3/27/2026</a:t>
            </a:fld>
            <a:endParaRPr lang="en-US">
              <a:solidFill>
                <a:prstClr val="black">
                  <a:tint val="75000"/>
                </a:prstClr>
              </a:solidFill>
            </a:endParaRPr>
          </a:p>
        </p:txBody>
      </p:sp>
      <p:sp>
        <p:nvSpPr>
          <p:cNvPr id="5" name="Footer Placeholder 4"/>
          <p:cNvSpPr>
            <a:spLocks noGrp="1"/>
          </p:cNvSpPr>
          <p:nvPr>
            <p:ph type="ftr" sz="quarter" idx="3"/>
          </p:nvPr>
        </p:nvSpPr>
        <p:spPr>
          <a:xfrm>
            <a:off x="2423160" y="5085081"/>
            <a:ext cx="2468880" cy="292100"/>
          </a:xfrm>
          <a:prstGeom prst="rect">
            <a:avLst/>
          </a:prstGeom>
        </p:spPr>
        <p:txBody>
          <a:bodyPr vert="horz" lIns="91440" tIns="45720" rIns="91440" bIns="45720" rtlCol="0" anchor="ctr"/>
          <a:lstStyle>
            <a:lvl1pPr algn="ctr">
              <a:defRPr sz="72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5166360" y="5085081"/>
            <a:ext cx="1645920" cy="292100"/>
          </a:xfrm>
          <a:prstGeom prst="rect">
            <a:avLst/>
          </a:prstGeom>
        </p:spPr>
        <p:txBody>
          <a:bodyPr vert="horz" lIns="91440" tIns="45720" rIns="91440" bIns="45720" rtlCol="0" anchor="ctr"/>
          <a:lstStyle>
            <a:lvl1pPr algn="r">
              <a:defRPr sz="720">
                <a:solidFill>
                  <a:schemeClr val="tx1">
                    <a:tint val="75000"/>
                  </a:schemeClr>
                </a:solidFill>
              </a:defRPr>
            </a:lvl1pPr>
          </a:lstStyle>
          <a:p>
            <a:fld id="{47E290CC-1E2F-47DF-AEB3-7DE6944AEB44}" type="slidenum">
              <a:rPr lang="en-US" smtClean="0">
                <a:solidFill>
                  <a:prstClr val="black">
                    <a:tint val="75000"/>
                  </a:prstClr>
                </a:solidFill>
              </a:r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Lst>
  <p:txStyles>
    <p:titleStyle>
      <a:lvl1pPr algn="l" defTabSz="548640" rtl="0" eaLnBrk="1" latinLnBrk="0" hangingPunct="1">
        <a:lnSpc>
          <a:spcPct val="90000"/>
        </a:lnSpc>
        <a:spcBef>
          <a:spcPct val="0"/>
        </a:spcBef>
        <a:buNone/>
        <a:defRPr sz="2640" kern="1200">
          <a:solidFill>
            <a:schemeClr val="tx1"/>
          </a:solidFill>
          <a:latin typeface="+mj-lt"/>
          <a:ea typeface="+mj-ea"/>
          <a:cs typeface="+mj-cs"/>
        </a:defRPr>
      </a:lvl1pPr>
    </p:titleStyle>
    <p:bodyStyle>
      <a:lvl1pPr marL="137160" indent="-137160" algn="l" defTabSz="548640" rtl="0" eaLnBrk="1" latinLnBrk="0" hangingPunct="1">
        <a:lnSpc>
          <a:spcPct val="90000"/>
        </a:lnSpc>
        <a:spcBef>
          <a:spcPts val="600"/>
        </a:spcBef>
        <a:buFont typeface="Arial" panose="020B0604020202020204" pitchFamily="34" charset="0"/>
        <a:buChar char="•"/>
        <a:defRPr sz="1680" kern="1200">
          <a:solidFill>
            <a:schemeClr val="tx1"/>
          </a:solidFill>
          <a:latin typeface="+mn-lt"/>
          <a:ea typeface="+mn-ea"/>
          <a:cs typeface="+mn-cs"/>
        </a:defRPr>
      </a:lvl1pPr>
      <a:lvl2pPr marL="411480" indent="-137160" algn="l" defTabSz="548640" rtl="0" eaLnBrk="1" latinLnBrk="0" hangingPunct="1">
        <a:lnSpc>
          <a:spcPct val="90000"/>
        </a:lnSpc>
        <a:spcBef>
          <a:spcPts val="300"/>
        </a:spcBef>
        <a:buFont typeface="Arial" panose="020B0604020202020204" pitchFamily="34" charset="0"/>
        <a:buChar char="•"/>
        <a:defRPr sz="1440" kern="1200">
          <a:solidFill>
            <a:schemeClr val="tx1"/>
          </a:solidFill>
          <a:latin typeface="+mn-lt"/>
          <a:ea typeface="+mn-ea"/>
          <a:cs typeface="+mn-cs"/>
        </a:defRPr>
      </a:lvl2pPr>
      <a:lvl3pPr marL="685800" indent="-137160" algn="l" defTabSz="548640" rtl="0" eaLnBrk="1" latinLnBrk="0" hangingPunct="1">
        <a:lnSpc>
          <a:spcPct val="90000"/>
        </a:lnSpc>
        <a:spcBef>
          <a:spcPts val="300"/>
        </a:spcBef>
        <a:buFont typeface="Arial" panose="020B0604020202020204" pitchFamily="34" charset="0"/>
        <a:buChar char="•"/>
        <a:defRPr sz="1200" kern="1200">
          <a:solidFill>
            <a:schemeClr val="tx1"/>
          </a:solidFill>
          <a:latin typeface="+mn-lt"/>
          <a:ea typeface="+mn-ea"/>
          <a:cs typeface="+mn-cs"/>
        </a:defRPr>
      </a:lvl3pPr>
      <a:lvl4pPr marL="960120" indent="-137160" algn="l" defTabSz="548640" rtl="0" eaLnBrk="1" latinLnBrk="0" hangingPunct="1">
        <a:lnSpc>
          <a:spcPct val="90000"/>
        </a:lnSpc>
        <a:spcBef>
          <a:spcPts val="300"/>
        </a:spcBef>
        <a:buFont typeface="Arial" panose="020B0604020202020204" pitchFamily="34" charset="0"/>
        <a:buChar char="•"/>
        <a:defRPr sz="1080" kern="1200">
          <a:solidFill>
            <a:schemeClr val="tx1"/>
          </a:solidFill>
          <a:latin typeface="+mn-lt"/>
          <a:ea typeface="+mn-ea"/>
          <a:cs typeface="+mn-cs"/>
        </a:defRPr>
      </a:lvl4pPr>
      <a:lvl5pPr marL="1234440" indent="-137160" algn="l" defTabSz="548640" rtl="0" eaLnBrk="1" latinLnBrk="0" hangingPunct="1">
        <a:lnSpc>
          <a:spcPct val="90000"/>
        </a:lnSpc>
        <a:spcBef>
          <a:spcPts val="300"/>
        </a:spcBef>
        <a:buFont typeface="Arial" panose="020B0604020202020204" pitchFamily="34" charset="0"/>
        <a:buChar char="•"/>
        <a:defRPr sz="1080" kern="1200">
          <a:solidFill>
            <a:schemeClr val="tx1"/>
          </a:solidFill>
          <a:latin typeface="+mn-lt"/>
          <a:ea typeface="+mn-ea"/>
          <a:cs typeface="+mn-cs"/>
        </a:defRPr>
      </a:lvl5pPr>
      <a:lvl6pPr marL="1508760" indent="-137160" algn="l" defTabSz="548640" rtl="0" eaLnBrk="1" latinLnBrk="0" hangingPunct="1">
        <a:lnSpc>
          <a:spcPct val="90000"/>
        </a:lnSpc>
        <a:spcBef>
          <a:spcPts val="300"/>
        </a:spcBef>
        <a:buFont typeface="Arial" panose="020B0604020202020204" pitchFamily="34" charset="0"/>
        <a:buChar char="•"/>
        <a:defRPr sz="1080" kern="1200">
          <a:solidFill>
            <a:schemeClr val="tx1"/>
          </a:solidFill>
          <a:latin typeface="+mn-lt"/>
          <a:ea typeface="+mn-ea"/>
          <a:cs typeface="+mn-cs"/>
        </a:defRPr>
      </a:lvl6pPr>
      <a:lvl7pPr marL="1783080" indent="-137160" algn="l" defTabSz="548640" rtl="0" eaLnBrk="1" latinLnBrk="0" hangingPunct="1">
        <a:lnSpc>
          <a:spcPct val="90000"/>
        </a:lnSpc>
        <a:spcBef>
          <a:spcPts val="300"/>
        </a:spcBef>
        <a:buFont typeface="Arial" panose="020B0604020202020204" pitchFamily="34" charset="0"/>
        <a:buChar char="•"/>
        <a:defRPr sz="1080" kern="1200">
          <a:solidFill>
            <a:schemeClr val="tx1"/>
          </a:solidFill>
          <a:latin typeface="+mn-lt"/>
          <a:ea typeface="+mn-ea"/>
          <a:cs typeface="+mn-cs"/>
        </a:defRPr>
      </a:lvl7pPr>
      <a:lvl8pPr marL="2057400" indent="-137160" algn="l" defTabSz="548640" rtl="0" eaLnBrk="1" latinLnBrk="0" hangingPunct="1">
        <a:lnSpc>
          <a:spcPct val="90000"/>
        </a:lnSpc>
        <a:spcBef>
          <a:spcPts val="300"/>
        </a:spcBef>
        <a:buFont typeface="Arial" panose="020B0604020202020204" pitchFamily="34" charset="0"/>
        <a:buChar char="•"/>
        <a:defRPr sz="1080" kern="1200">
          <a:solidFill>
            <a:schemeClr val="tx1"/>
          </a:solidFill>
          <a:latin typeface="+mn-lt"/>
          <a:ea typeface="+mn-ea"/>
          <a:cs typeface="+mn-cs"/>
        </a:defRPr>
      </a:lvl8pPr>
      <a:lvl9pPr marL="2331720" indent="-137160" algn="l" defTabSz="548640" rtl="0" eaLnBrk="1" latinLnBrk="0" hangingPunct="1">
        <a:lnSpc>
          <a:spcPct val="90000"/>
        </a:lnSpc>
        <a:spcBef>
          <a:spcPts val="300"/>
        </a:spcBef>
        <a:buFont typeface="Arial" panose="020B0604020202020204" pitchFamily="34" charset="0"/>
        <a:buChar char="•"/>
        <a:defRPr sz="1080" kern="1200">
          <a:solidFill>
            <a:schemeClr val="tx1"/>
          </a:solidFill>
          <a:latin typeface="+mn-lt"/>
          <a:ea typeface="+mn-ea"/>
          <a:cs typeface="+mn-cs"/>
        </a:defRPr>
      </a:lvl9pPr>
    </p:bodyStyle>
    <p:otherStyle>
      <a:defPPr>
        <a:defRPr lang="en-US"/>
      </a:defPPr>
      <a:lvl1pPr marL="0" algn="l" defTabSz="548640" rtl="0" eaLnBrk="1" latinLnBrk="0" hangingPunct="1">
        <a:defRPr sz="1080" kern="1200">
          <a:solidFill>
            <a:schemeClr val="tx1"/>
          </a:solidFill>
          <a:latin typeface="+mn-lt"/>
          <a:ea typeface="+mn-ea"/>
          <a:cs typeface="+mn-cs"/>
        </a:defRPr>
      </a:lvl1pPr>
      <a:lvl2pPr marL="274320" algn="l" defTabSz="548640" rtl="0" eaLnBrk="1" latinLnBrk="0" hangingPunct="1">
        <a:defRPr sz="1080" kern="1200">
          <a:solidFill>
            <a:schemeClr val="tx1"/>
          </a:solidFill>
          <a:latin typeface="+mn-lt"/>
          <a:ea typeface="+mn-ea"/>
          <a:cs typeface="+mn-cs"/>
        </a:defRPr>
      </a:lvl2pPr>
      <a:lvl3pPr marL="548640" algn="l" defTabSz="548640" rtl="0" eaLnBrk="1" latinLnBrk="0" hangingPunct="1">
        <a:defRPr sz="1080" kern="1200">
          <a:solidFill>
            <a:schemeClr val="tx1"/>
          </a:solidFill>
          <a:latin typeface="+mn-lt"/>
          <a:ea typeface="+mn-ea"/>
          <a:cs typeface="+mn-cs"/>
        </a:defRPr>
      </a:lvl3pPr>
      <a:lvl4pPr marL="822960" algn="l" defTabSz="548640" rtl="0" eaLnBrk="1" latinLnBrk="0" hangingPunct="1">
        <a:defRPr sz="1080" kern="1200">
          <a:solidFill>
            <a:schemeClr val="tx1"/>
          </a:solidFill>
          <a:latin typeface="+mn-lt"/>
          <a:ea typeface="+mn-ea"/>
          <a:cs typeface="+mn-cs"/>
        </a:defRPr>
      </a:lvl4pPr>
      <a:lvl5pPr marL="1097280" algn="l" defTabSz="548640" rtl="0" eaLnBrk="1" latinLnBrk="0" hangingPunct="1">
        <a:defRPr sz="1080" kern="1200">
          <a:solidFill>
            <a:schemeClr val="tx1"/>
          </a:solidFill>
          <a:latin typeface="+mn-lt"/>
          <a:ea typeface="+mn-ea"/>
          <a:cs typeface="+mn-cs"/>
        </a:defRPr>
      </a:lvl5pPr>
      <a:lvl6pPr marL="1371600" algn="l" defTabSz="548640" rtl="0" eaLnBrk="1" latinLnBrk="0" hangingPunct="1">
        <a:defRPr sz="1080" kern="1200">
          <a:solidFill>
            <a:schemeClr val="tx1"/>
          </a:solidFill>
          <a:latin typeface="+mn-lt"/>
          <a:ea typeface="+mn-ea"/>
          <a:cs typeface="+mn-cs"/>
        </a:defRPr>
      </a:lvl6pPr>
      <a:lvl7pPr marL="1645920" algn="l" defTabSz="548640" rtl="0" eaLnBrk="1" latinLnBrk="0" hangingPunct="1">
        <a:defRPr sz="1080" kern="1200">
          <a:solidFill>
            <a:schemeClr val="tx1"/>
          </a:solidFill>
          <a:latin typeface="+mn-lt"/>
          <a:ea typeface="+mn-ea"/>
          <a:cs typeface="+mn-cs"/>
        </a:defRPr>
      </a:lvl7pPr>
      <a:lvl8pPr marL="1920240" algn="l" defTabSz="548640" rtl="0" eaLnBrk="1" latinLnBrk="0" hangingPunct="1">
        <a:defRPr sz="1080" kern="1200">
          <a:solidFill>
            <a:schemeClr val="tx1"/>
          </a:solidFill>
          <a:latin typeface="+mn-lt"/>
          <a:ea typeface="+mn-ea"/>
          <a:cs typeface="+mn-cs"/>
        </a:defRPr>
      </a:lvl8pPr>
      <a:lvl9pPr marL="2194560" algn="l" defTabSz="548640" rtl="0" eaLnBrk="1" latinLnBrk="0" hangingPunct="1">
        <a:defRPr sz="108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2920" y="292101"/>
            <a:ext cx="6309360" cy="1060450"/>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502920" y="1460500"/>
            <a:ext cx="6309360" cy="348107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502920" y="5085080"/>
            <a:ext cx="1645920" cy="292100"/>
          </a:xfrm>
          <a:prstGeom prst="rect">
            <a:avLst/>
          </a:prstGeom>
        </p:spPr>
        <p:txBody>
          <a:bodyPr vert="horz" lIns="91440" tIns="45720" rIns="91440" bIns="45720" rtlCol="0" anchor="ctr"/>
          <a:lstStyle>
            <a:lvl1pPr algn="l">
              <a:defRPr sz="720">
                <a:solidFill>
                  <a:schemeClr val="tx1">
                    <a:tint val="75000"/>
                  </a:schemeClr>
                </a:solidFill>
              </a:defRPr>
            </a:lvl1pPr>
          </a:lstStyle>
          <a:p>
            <a:fld id="{5A72ACDD-92F5-4E6C-9BD9-B60A0835ABDF}" type="datetimeFigureOut">
              <a:rPr lang="en-IN" smtClean="0"/>
              <a:t>27-03-2026</a:t>
            </a:fld>
            <a:endParaRPr lang="en-IN" dirty="0"/>
          </a:p>
        </p:txBody>
      </p:sp>
      <p:sp>
        <p:nvSpPr>
          <p:cNvPr id="5" name="Footer Placeholder 4"/>
          <p:cNvSpPr>
            <a:spLocks noGrp="1"/>
          </p:cNvSpPr>
          <p:nvPr>
            <p:ph type="ftr" sz="quarter" idx="3"/>
          </p:nvPr>
        </p:nvSpPr>
        <p:spPr>
          <a:xfrm>
            <a:off x="2423160" y="5085080"/>
            <a:ext cx="2468880" cy="292100"/>
          </a:xfrm>
          <a:prstGeom prst="rect">
            <a:avLst/>
          </a:prstGeom>
        </p:spPr>
        <p:txBody>
          <a:bodyPr vert="horz" lIns="91440" tIns="45720" rIns="91440" bIns="45720" rtlCol="0" anchor="ctr"/>
          <a:lstStyle>
            <a:lvl1pPr algn="ctr">
              <a:defRPr sz="720">
                <a:solidFill>
                  <a:schemeClr val="tx1">
                    <a:tint val="75000"/>
                  </a:schemeClr>
                </a:solidFill>
              </a:defRPr>
            </a:lvl1pPr>
          </a:lstStyle>
          <a:p>
            <a:endParaRPr lang="en-IN" dirty="0"/>
          </a:p>
        </p:txBody>
      </p:sp>
      <p:sp>
        <p:nvSpPr>
          <p:cNvPr id="6" name="Slide Number Placeholder 5"/>
          <p:cNvSpPr>
            <a:spLocks noGrp="1"/>
          </p:cNvSpPr>
          <p:nvPr>
            <p:ph type="sldNum" sz="quarter" idx="4"/>
          </p:nvPr>
        </p:nvSpPr>
        <p:spPr>
          <a:xfrm>
            <a:off x="5166360" y="5085080"/>
            <a:ext cx="1645920" cy="292100"/>
          </a:xfrm>
          <a:prstGeom prst="rect">
            <a:avLst/>
          </a:prstGeom>
        </p:spPr>
        <p:txBody>
          <a:bodyPr vert="horz" lIns="91440" tIns="45720" rIns="91440" bIns="45720" rtlCol="0" anchor="ctr"/>
          <a:lstStyle>
            <a:lvl1pPr algn="r">
              <a:defRPr sz="720">
                <a:solidFill>
                  <a:schemeClr val="tx1">
                    <a:tint val="75000"/>
                  </a:schemeClr>
                </a:solidFill>
              </a:defRPr>
            </a:lvl1pPr>
          </a:lstStyle>
          <a:p>
            <a:fld id="{E2112A11-13C3-449B-A584-423DA008D21E}" type="slidenum">
              <a:rPr lang="en-IN" smtClean="0"/>
              <a:t>‹#›</a:t>
            </a:fld>
            <a:endParaRPr lang="en-IN" dirty="0"/>
          </a:p>
        </p:txBody>
      </p:sp>
    </p:spTree>
    <p:extLst>
      <p:ext uri="{BB962C8B-B14F-4D97-AF65-F5344CB8AC3E}">
        <p14:creationId xmlns:p14="http://schemas.microsoft.com/office/powerpoint/2010/main" val="2056305543"/>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txStyles>
    <p:titleStyle>
      <a:lvl1pPr algn="l" defTabSz="548640" rtl="0" eaLnBrk="1" latinLnBrk="0" hangingPunct="1">
        <a:lnSpc>
          <a:spcPct val="90000"/>
        </a:lnSpc>
        <a:spcBef>
          <a:spcPct val="0"/>
        </a:spcBef>
        <a:buNone/>
        <a:defRPr sz="2640" kern="1200">
          <a:solidFill>
            <a:schemeClr val="tx1"/>
          </a:solidFill>
          <a:latin typeface="+mj-lt"/>
          <a:ea typeface="+mj-ea"/>
          <a:cs typeface="+mj-cs"/>
        </a:defRPr>
      </a:lvl1pPr>
    </p:titleStyle>
    <p:bodyStyle>
      <a:lvl1pPr marL="137160" indent="-137160" algn="l" defTabSz="548640" rtl="0" eaLnBrk="1" latinLnBrk="0" hangingPunct="1">
        <a:lnSpc>
          <a:spcPct val="90000"/>
        </a:lnSpc>
        <a:spcBef>
          <a:spcPts val="600"/>
        </a:spcBef>
        <a:buFont typeface="Arial" panose="020B0604020202020204" pitchFamily="34" charset="0"/>
        <a:buChar char="•"/>
        <a:defRPr sz="1680" kern="1200">
          <a:solidFill>
            <a:schemeClr val="tx1"/>
          </a:solidFill>
          <a:latin typeface="+mn-lt"/>
          <a:ea typeface="+mn-ea"/>
          <a:cs typeface="+mn-cs"/>
        </a:defRPr>
      </a:lvl1pPr>
      <a:lvl2pPr marL="411480" indent="-137160" algn="l" defTabSz="548640" rtl="0" eaLnBrk="1" latinLnBrk="0" hangingPunct="1">
        <a:lnSpc>
          <a:spcPct val="90000"/>
        </a:lnSpc>
        <a:spcBef>
          <a:spcPts val="300"/>
        </a:spcBef>
        <a:buFont typeface="Arial" panose="020B0604020202020204" pitchFamily="34" charset="0"/>
        <a:buChar char="•"/>
        <a:defRPr sz="1440" kern="1200">
          <a:solidFill>
            <a:schemeClr val="tx1"/>
          </a:solidFill>
          <a:latin typeface="+mn-lt"/>
          <a:ea typeface="+mn-ea"/>
          <a:cs typeface="+mn-cs"/>
        </a:defRPr>
      </a:lvl2pPr>
      <a:lvl3pPr marL="685800" indent="-137160" algn="l" defTabSz="548640" rtl="0" eaLnBrk="1" latinLnBrk="0" hangingPunct="1">
        <a:lnSpc>
          <a:spcPct val="90000"/>
        </a:lnSpc>
        <a:spcBef>
          <a:spcPts val="300"/>
        </a:spcBef>
        <a:buFont typeface="Arial" panose="020B0604020202020204" pitchFamily="34" charset="0"/>
        <a:buChar char="•"/>
        <a:defRPr sz="1200" kern="1200">
          <a:solidFill>
            <a:schemeClr val="tx1"/>
          </a:solidFill>
          <a:latin typeface="+mn-lt"/>
          <a:ea typeface="+mn-ea"/>
          <a:cs typeface="+mn-cs"/>
        </a:defRPr>
      </a:lvl3pPr>
      <a:lvl4pPr marL="960120" indent="-137160" algn="l" defTabSz="548640" rtl="0" eaLnBrk="1" latinLnBrk="0" hangingPunct="1">
        <a:lnSpc>
          <a:spcPct val="90000"/>
        </a:lnSpc>
        <a:spcBef>
          <a:spcPts val="300"/>
        </a:spcBef>
        <a:buFont typeface="Arial" panose="020B0604020202020204" pitchFamily="34" charset="0"/>
        <a:buChar char="•"/>
        <a:defRPr sz="1080" kern="1200">
          <a:solidFill>
            <a:schemeClr val="tx1"/>
          </a:solidFill>
          <a:latin typeface="+mn-lt"/>
          <a:ea typeface="+mn-ea"/>
          <a:cs typeface="+mn-cs"/>
        </a:defRPr>
      </a:lvl4pPr>
      <a:lvl5pPr marL="1234440" indent="-137160" algn="l" defTabSz="548640" rtl="0" eaLnBrk="1" latinLnBrk="0" hangingPunct="1">
        <a:lnSpc>
          <a:spcPct val="90000"/>
        </a:lnSpc>
        <a:spcBef>
          <a:spcPts val="300"/>
        </a:spcBef>
        <a:buFont typeface="Arial" panose="020B0604020202020204" pitchFamily="34" charset="0"/>
        <a:buChar char="•"/>
        <a:defRPr sz="1080" kern="1200">
          <a:solidFill>
            <a:schemeClr val="tx1"/>
          </a:solidFill>
          <a:latin typeface="+mn-lt"/>
          <a:ea typeface="+mn-ea"/>
          <a:cs typeface="+mn-cs"/>
        </a:defRPr>
      </a:lvl5pPr>
      <a:lvl6pPr marL="1508760" indent="-137160" algn="l" defTabSz="548640" rtl="0" eaLnBrk="1" latinLnBrk="0" hangingPunct="1">
        <a:lnSpc>
          <a:spcPct val="90000"/>
        </a:lnSpc>
        <a:spcBef>
          <a:spcPts val="300"/>
        </a:spcBef>
        <a:buFont typeface="Arial" panose="020B0604020202020204" pitchFamily="34" charset="0"/>
        <a:buChar char="•"/>
        <a:defRPr sz="1080" kern="1200">
          <a:solidFill>
            <a:schemeClr val="tx1"/>
          </a:solidFill>
          <a:latin typeface="+mn-lt"/>
          <a:ea typeface="+mn-ea"/>
          <a:cs typeface="+mn-cs"/>
        </a:defRPr>
      </a:lvl6pPr>
      <a:lvl7pPr marL="1783080" indent="-137160" algn="l" defTabSz="548640" rtl="0" eaLnBrk="1" latinLnBrk="0" hangingPunct="1">
        <a:lnSpc>
          <a:spcPct val="90000"/>
        </a:lnSpc>
        <a:spcBef>
          <a:spcPts val="300"/>
        </a:spcBef>
        <a:buFont typeface="Arial" panose="020B0604020202020204" pitchFamily="34" charset="0"/>
        <a:buChar char="•"/>
        <a:defRPr sz="1080" kern="1200">
          <a:solidFill>
            <a:schemeClr val="tx1"/>
          </a:solidFill>
          <a:latin typeface="+mn-lt"/>
          <a:ea typeface="+mn-ea"/>
          <a:cs typeface="+mn-cs"/>
        </a:defRPr>
      </a:lvl7pPr>
      <a:lvl8pPr marL="2057400" indent="-137160" algn="l" defTabSz="548640" rtl="0" eaLnBrk="1" latinLnBrk="0" hangingPunct="1">
        <a:lnSpc>
          <a:spcPct val="90000"/>
        </a:lnSpc>
        <a:spcBef>
          <a:spcPts val="300"/>
        </a:spcBef>
        <a:buFont typeface="Arial" panose="020B0604020202020204" pitchFamily="34" charset="0"/>
        <a:buChar char="•"/>
        <a:defRPr sz="1080" kern="1200">
          <a:solidFill>
            <a:schemeClr val="tx1"/>
          </a:solidFill>
          <a:latin typeface="+mn-lt"/>
          <a:ea typeface="+mn-ea"/>
          <a:cs typeface="+mn-cs"/>
        </a:defRPr>
      </a:lvl8pPr>
      <a:lvl9pPr marL="2331720" indent="-137160" algn="l" defTabSz="548640" rtl="0" eaLnBrk="1" latinLnBrk="0" hangingPunct="1">
        <a:lnSpc>
          <a:spcPct val="90000"/>
        </a:lnSpc>
        <a:spcBef>
          <a:spcPts val="300"/>
        </a:spcBef>
        <a:buFont typeface="Arial" panose="020B0604020202020204" pitchFamily="34" charset="0"/>
        <a:buChar char="•"/>
        <a:defRPr sz="1080" kern="1200">
          <a:solidFill>
            <a:schemeClr val="tx1"/>
          </a:solidFill>
          <a:latin typeface="+mn-lt"/>
          <a:ea typeface="+mn-ea"/>
          <a:cs typeface="+mn-cs"/>
        </a:defRPr>
      </a:lvl9pPr>
    </p:bodyStyle>
    <p:otherStyle>
      <a:defPPr>
        <a:defRPr lang="en-US"/>
      </a:defPPr>
      <a:lvl1pPr marL="0" algn="l" defTabSz="548640" rtl="0" eaLnBrk="1" latinLnBrk="0" hangingPunct="1">
        <a:defRPr sz="1080" kern="1200">
          <a:solidFill>
            <a:schemeClr val="tx1"/>
          </a:solidFill>
          <a:latin typeface="+mn-lt"/>
          <a:ea typeface="+mn-ea"/>
          <a:cs typeface="+mn-cs"/>
        </a:defRPr>
      </a:lvl1pPr>
      <a:lvl2pPr marL="274320" algn="l" defTabSz="548640" rtl="0" eaLnBrk="1" latinLnBrk="0" hangingPunct="1">
        <a:defRPr sz="1080" kern="1200">
          <a:solidFill>
            <a:schemeClr val="tx1"/>
          </a:solidFill>
          <a:latin typeface="+mn-lt"/>
          <a:ea typeface="+mn-ea"/>
          <a:cs typeface="+mn-cs"/>
        </a:defRPr>
      </a:lvl2pPr>
      <a:lvl3pPr marL="548640" algn="l" defTabSz="548640" rtl="0" eaLnBrk="1" latinLnBrk="0" hangingPunct="1">
        <a:defRPr sz="1080" kern="1200">
          <a:solidFill>
            <a:schemeClr val="tx1"/>
          </a:solidFill>
          <a:latin typeface="+mn-lt"/>
          <a:ea typeface="+mn-ea"/>
          <a:cs typeface="+mn-cs"/>
        </a:defRPr>
      </a:lvl3pPr>
      <a:lvl4pPr marL="822960" algn="l" defTabSz="548640" rtl="0" eaLnBrk="1" latinLnBrk="0" hangingPunct="1">
        <a:defRPr sz="1080" kern="1200">
          <a:solidFill>
            <a:schemeClr val="tx1"/>
          </a:solidFill>
          <a:latin typeface="+mn-lt"/>
          <a:ea typeface="+mn-ea"/>
          <a:cs typeface="+mn-cs"/>
        </a:defRPr>
      </a:lvl4pPr>
      <a:lvl5pPr marL="1097280" algn="l" defTabSz="548640" rtl="0" eaLnBrk="1" latinLnBrk="0" hangingPunct="1">
        <a:defRPr sz="1080" kern="1200">
          <a:solidFill>
            <a:schemeClr val="tx1"/>
          </a:solidFill>
          <a:latin typeface="+mn-lt"/>
          <a:ea typeface="+mn-ea"/>
          <a:cs typeface="+mn-cs"/>
        </a:defRPr>
      </a:lvl5pPr>
      <a:lvl6pPr marL="1371600" algn="l" defTabSz="548640" rtl="0" eaLnBrk="1" latinLnBrk="0" hangingPunct="1">
        <a:defRPr sz="1080" kern="1200">
          <a:solidFill>
            <a:schemeClr val="tx1"/>
          </a:solidFill>
          <a:latin typeface="+mn-lt"/>
          <a:ea typeface="+mn-ea"/>
          <a:cs typeface="+mn-cs"/>
        </a:defRPr>
      </a:lvl6pPr>
      <a:lvl7pPr marL="1645920" algn="l" defTabSz="548640" rtl="0" eaLnBrk="1" latinLnBrk="0" hangingPunct="1">
        <a:defRPr sz="1080" kern="1200">
          <a:solidFill>
            <a:schemeClr val="tx1"/>
          </a:solidFill>
          <a:latin typeface="+mn-lt"/>
          <a:ea typeface="+mn-ea"/>
          <a:cs typeface="+mn-cs"/>
        </a:defRPr>
      </a:lvl7pPr>
      <a:lvl8pPr marL="1920240" algn="l" defTabSz="548640" rtl="0" eaLnBrk="1" latinLnBrk="0" hangingPunct="1">
        <a:defRPr sz="1080" kern="1200">
          <a:solidFill>
            <a:schemeClr val="tx1"/>
          </a:solidFill>
          <a:latin typeface="+mn-lt"/>
          <a:ea typeface="+mn-ea"/>
          <a:cs typeface="+mn-cs"/>
        </a:defRPr>
      </a:lvl8pPr>
      <a:lvl9pPr marL="2194560" algn="l" defTabSz="548640" rtl="0" eaLnBrk="1" latinLnBrk="0" hangingPunct="1">
        <a:defRPr sz="108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2920" y="292101"/>
            <a:ext cx="6309360" cy="1060450"/>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502920" y="1460500"/>
            <a:ext cx="6309360" cy="348107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502920" y="5085081"/>
            <a:ext cx="1645920" cy="292100"/>
          </a:xfrm>
          <a:prstGeom prst="rect">
            <a:avLst/>
          </a:prstGeom>
        </p:spPr>
        <p:txBody>
          <a:bodyPr vert="horz" lIns="91440" tIns="45720" rIns="91440" bIns="45720" rtlCol="0" anchor="ctr"/>
          <a:lstStyle>
            <a:lvl1pPr algn="l">
              <a:defRPr sz="720">
                <a:solidFill>
                  <a:schemeClr val="tx1">
                    <a:tint val="75000"/>
                  </a:schemeClr>
                </a:solidFill>
              </a:defRPr>
            </a:lvl1pPr>
          </a:lstStyle>
          <a:p>
            <a:fld id="{941829EC-97C1-4320-A49E-6AA08BE50C44}" type="datetimeFigureOut">
              <a:rPr lang="en-IN" smtClean="0"/>
              <a:t>27-03-2026</a:t>
            </a:fld>
            <a:endParaRPr lang="en-IN"/>
          </a:p>
        </p:txBody>
      </p:sp>
      <p:sp>
        <p:nvSpPr>
          <p:cNvPr id="5" name="Footer Placeholder 4"/>
          <p:cNvSpPr>
            <a:spLocks noGrp="1"/>
          </p:cNvSpPr>
          <p:nvPr>
            <p:ph type="ftr" sz="quarter" idx="3"/>
          </p:nvPr>
        </p:nvSpPr>
        <p:spPr>
          <a:xfrm>
            <a:off x="2423160" y="5085081"/>
            <a:ext cx="2468880" cy="292100"/>
          </a:xfrm>
          <a:prstGeom prst="rect">
            <a:avLst/>
          </a:prstGeom>
        </p:spPr>
        <p:txBody>
          <a:bodyPr vert="horz" lIns="91440" tIns="45720" rIns="91440" bIns="45720" rtlCol="0" anchor="ctr"/>
          <a:lstStyle>
            <a:lvl1pPr algn="ctr">
              <a:defRPr sz="72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5166360" y="5085081"/>
            <a:ext cx="1645920" cy="292100"/>
          </a:xfrm>
          <a:prstGeom prst="rect">
            <a:avLst/>
          </a:prstGeom>
        </p:spPr>
        <p:txBody>
          <a:bodyPr vert="horz" lIns="91440" tIns="45720" rIns="91440" bIns="45720" rtlCol="0" anchor="ctr"/>
          <a:lstStyle>
            <a:lvl1pPr algn="r">
              <a:defRPr sz="720">
                <a:solidFill>
                  <a:schemeClr val="tx1">
                    <a:tint val="75000"/>
                  </a:schemeClr>
                </a:solidFill>
              </a:defRPr>
            </a:lvl1pPr>
          </a:lstStyle>
          <a:p>
            <a:fld id="{FD9CC28A-CC47-455B-887B-195CA2EBB891}" type="slidenum">
              <a:rPr lang="en-IN" smtClean="0"/>
              <a:t>‹#›</a:t>
            </a:fld>
            <a:endParaRPr lang="en-IN"/>
          </a:p>
        </p:txBody>
      </p:sp>
    </p:spTree>
    <p:extLst>
      <p:ext uri="{BB962C8B-B14F-4D97-AF65-F5344CB8AC3E}">
        <p14:creationId xmlns:p14="http://schemas.microsoft.com/office/powerpoint/2010/main" val="3510937590"/>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548640" rtl="0" eaLnBrk="1" latinLnBrk="0" hangingPunct="1">
        <a:lnSpc>
          <a:spcPct val="90000"/>
        </a:lnSpc>
        <a:spcBef>
          <a:spcPct val="0"/>
        </a:spcBef>
        <a:buNone/>
        <a:defRPr sz="2640" kern="1200">
          <a:solidFill>
            <a:schemeClr val="tx1"/>
          </a:solidFill>
          <a:latin typeface="+mj-lt"/>
          <a:ea typeface="+mj-ea"/>
          <a:cs typeface="+mj-cs"/>
        </a:defRPr>
      </a:lvl1pPr>
    </p:titleStyle>
    <p:bodyStyle>
      <a:lvl1pPr marL="137160" indent="-137160" algn="l" defTabSz="548640" rtl="0" eaLnBrk="1" latinLnBrk="0" hangingPunct="1">
        <a:lnSpc>
          <a:spcPct val="90000"/>
        </a:lnSpc>
        <a:spcBef>
          <a:spcPts val="600"/>
        </a:spcBef>
        <a:buFont typeface="Arial" panose="020B0604020202020204" pitchFamily="34" charset="0"/>
        <a:buChar char="•"/>
        <a:defRPr sz="1680" kern="1200">
          <a:solidFill>
            <a:schemeClr val="tx1"/>
          </a:solidFill>
          <a:latin typeface="+mn-lt"/>
          <a:ea typeface="+mn-ea"/>
          <a:cs typeface="+mn-cs"/>
        </a:defRPr>
      </a:lvl1pPr>
      <a:lvl2pPr marL="411480" indent="-137160" algn="l" defTabSz="548640" rtl="0" eaLnBrk="1" latinLnBrk="0" hangingPunct="1">
        <a:lnSpc>
          <a:spcPct val="90000"/>
        </a:lnSpc>
        <a:spcBef>
          <a:spcPts val="300"/>
        </a:spcBef>
        <a:buFont typeface="Arial" panose="020B0604020202020204" pitchFamily="34" charset="0"/>
        <a:buChar char="•"/>
        <a:defRPr sz="1440" kern="1200">
          <a:solidFill>
            <a:schemeClr val="tx1"/>
          </a:solidFill>
          <a:latin typeface="+mn-lt"/>
          <a:ea typeface="+mn-ea"/>
          <a:cs typeface="+mn-cs"/>
        </a:defRPr>
      </a:lvl2pPr>
      <a:lvl3pPr marL="685800" indent="-137160" algn="l" defTabSz="548640" rtl="0" eaLnBrk="1" latinLnBrk="0" hangingPunct="1">
        <a:lnSpc>
          <a:spcPct val="90000"/>
        </a:lnSpc>
        <a:spcBef>
          <a:spcPts val="300"/>
        </a:spcBef>
        <a:buFont typeface="Arial" panose="020B0604020202020204" pitchFamily="34" charset="0"/>
        <a:buChar char="•"/>
        <a:defRPr sz="1200" kern="1200">
          <a:solidFill>
            <a:schemeClr val="tx1"/>
          </a:solidFill>
          <a:latin typeface="+mn-lt"/>
          <a:ea typeface="+mn-ea"/>
          <a:cs typeface="+mn-cs"/>
        </a:defRPr>
      </a:lvl3pPr>
      <a:lvl4pPr marL="960120" indent="-137160" algn="l" defTabSz="548640" rtl="0" eaLnBrk="1" latinLnBrk="0" hangingPunct="1">
        <a:lnSpc>
          <a:spcPct val="90000"/>
        </a:lnSpc>
        <a:spcBef>
          <a:spcPts val="300"/>
        </a:spcBef>
        <a:buFont typeface="Arial" panose="020B0604020202020204" pitchFamily="34" charset="0"/>
        <a:buChar char="•"/>
        <a:defRPr sz="1080" kern="1200">
          <a:solidFill>
            <a:schemeClr val="tx1"/>
          </a:solidFill>
          <a:latin typeface="+mn-lt"/>
          <a:ea typeface="+mn-ea"/>
          <a:cs typeface="+mn-cs"/>
        </a:defRPr>
      </a:lvl4pPr>
      <a:lvl5pPr marL="1234440" indent="-137160" algn="l" defTabSz="548640" rtl="0" eaLnBrk="1" latinLnBrk="0" hangingPunct="1">
        <a:lnSpc>
          <a:spcPct val="90000"/>
        </a:lnSpc>
        <a:spcBef>
          <a:spcPts val="300"/>
        </a:spcBef>
        <a:buFont typeface="Arial" panose="020B0604020202020204" pitchFamily="34" charset="0"/>
        <a:buChar char="•"/>
        <a:defRPr sz="1080" kern="1200">
          <a:solidFill>
            <a:schemeClr val="tx1"/>
          </a:solidFill>
          <a:latin typeface="+mn-lt"/>
          <a:ea typeface="+mn-ea"/>
          <a:cs typeface="+mn-cs"/>
        </a:defRPr>
      </a:lvl5pPr>
      <a:lvl6pPr marL="1508760" indent="-137160" algn="l" defTabSz="548640" rtl="0" eaLnBrk="1" latinLnBrk="0" hangingPunct="1">
        <a:lnSpc>
          <a:spcPct val="90000"/>
        </a:lnSpc>
        <a:spcBef>
          <a:spcPts val="300"/>
        </a:spcBef>
        <a:buFont typeface="Arial" panose="020B0604020202020204" pitchFamily="34" charset="0"/>
        <a:buChar char="•"/>
        <a:defRPr sz="1080" kern="1200">
          <a:solidFill>
            <a:schemeClr val="tx1"/>
          </a:solidFill>
          <a:latin typeface="+mn-lt"/>
          <a:ea typeface="+mn-ea"/>
          <a:cs typeface="+mn-cs"/>
        </a:defRPr>
      </a:lvl6pPr>
      <a:lvl7pPr marL="1783080" indent="-137160" algn="l" defTabSz="548640" rtl="0" eaLnBrk="1" latinLnBrk="0" hangingPunct="1">
        <a:lnSpc>
          <a:spcPct val="90000"/>
        </a:lnSpc>
        <a:spcBef>
          <a:spcPts val="300"/>
        </a:spcBef>
        <a:buFont typeface="Arial" panose="020B0604020202020204" pitchFamily="34" charset="0"/>
        <a:buChar char="•"/>
        <a:defRPr sz="1080" kern="1200">
          <a:solidFill>
            <a:schemeClr val="tx1"/>
          </a:solidFill>
          <a:latin typeface="+mn-lt"/>
          <a:ea typeface="+mn-ea"/>
          <a:cs typeface="+mn-cs"/>
        </a:defRPr>
      </a:lvl7pPr>
      <a:lvl8pPr marL="2057400" indent="-137160" algn="l" defTabSz="548640" rtl="0" eaLnBrk="1" latinLnBrk="0" hangingPunct="1">
        <a:lnSpc>
          <a:spcPct val="90000"/>
        </a:lnSpc>
        <a:spcBef>
          <a:spcPts val="300"/>
        </a:spcBef>
        <a:buFont typeface="Arial" panose="020B0604020202020204" pitchFamily="34" charset="0"/>
        <a:buChar char="•"/>
        <a:defRPr sz="1080" kern="1200">
          <a:solidFill>
            <a:schemeClr val="tx1"/>
          </a:solidFill>
          <a:latin typeface="+mn-lt"/>
          <a:ea typeface="+mn-ea"/>
          <a:cs typeface="+mn-cs"/>
        </a:defRPr>
      </a:lvl8pPr>
      <a:lvl9pPr marL="2331720" indent="-137160" algn="l" defTabSz="548640" rtl="0" eaLnBrk="1" latinLnBrk="0" hangingPunct="1">
        <a:lnSpc>
          <a:spcPct val="90000"/>
        </a:lnSpc>
        <a:spcBef>
          <a:spcPts val="300"/>
        </a:spcBef>
        <a:buFont typeface="Arial" panose="020B0604020202020204" pitchFamily="34" charset="0"/>
        <a:buChar char="•"/>
        <a:defRPr sz="1080" kern="1200">
          <a:solidFill>
            <a:schemeClr val="tx1"/>
          </a:solidFill>
          <a:latin typeface="+mn-lt"/>
          <a:ea typeface="+mn-ea"/>
          <a:cs typeface="+mn-cs"/>
        </a:defRPr>
      </a:lvl9pPr>
    </p:bodyStyle>
    <p:otherStyle>
      <a:defPPr>
        <a:defRPr lang="en-US"/>
      </a:defPPr>
      <a:lvl1pPr marL="0" algn="l" defTabSz="548640" rtl="0" eaLnBrk="1" latinLnBrk="0" hangingPunct="1">
        <a:defRPr sz="1080" kern="1200">
          <a:solidFill>
            <a:schemeClr val="tx1"/>
          </a:solidFill>
          <a:latin typeface="+mn-lt"/>
          <a:ea typeface="+mn-ea"/>
          <a:cs typeface="+mn-cs"/>
        </a:defRPr>
      </a:lvl1pPr>
      <a:lvl2pPr marL="274320" algn="l" defTabSz="548640" rtl="0" eaLnBrk="1" latinLnBrk="0" hangingPunct="1">
        <a:defRPr sz="1080" kern="1200">
          <a:solidFill>
            <a:schemeClr val="tx1"/>
          </a:solidFill>
          <a:latin typeface="+mn-lt"/>
          <a:ea typeface="+mn-ea"/>
          <a:cs typeface="+mn-cs"/>
        </a:defRPr>
      </a:lvl2pPr>
      <a:lvl3pPr marL="548640" algn="l" defTabSz="548640" rtl="0" eaLnBrk="1" latinLnBrk="0" hangingPunct="1">
        <a:defRPr sz="1080" kern="1200">
          <a:solidFill>
            <a:schemeClr val="tx1"/>
          </a:solidFill>
          <a:latin typeface="+mn-lt"/>
          <a:ea typeface="+mn-ea"/>
          <a:cs typeface="+mn-cs"/>
        </a:defRPr>
      </a:lvl3pPr>
      <a:lvl4pPr marL="822960" algn="l" defTabSz="548640" rtl="0" eaLnBrk="1" latinLnBrk="0" hangingPunct="1">
        <a:defRPr sz="1080" kern="1200">
          <a:solidFill>
            <a:schemeClr val="tx1"/>
          </a:solidFill>
          <a:latin typeface="+mn-lt"/>
          <a:ea typeface="+mn-ea"/>
          <a:cs typeface="+mn-cs"/>
        </a:defRPr>
      </a:lvl4pPr>
      <a:lvl5pPr marL="1097280" algn="l" defTabSz="548640" rtl="0" eaLnBrk="1" latinLnBrk="0" hangingPunct="1">
        <a:defRPr sz="1080" kern="1200">
          <a:solidFill>
            <a:schemeClr val="tx1"/>
          </a:solidFill>
          <a:latin typeface="+mn-lt"/>
          <a:ea typeface="+mn-ea"/>
          <a:cs typeface="+mn-cs"/>
        </a:defRPr>
      </a:lvl5pPr>
      <a:lvl6pPr marL="1371600" algn="l" defTabSz="548640" rtl="0" eaLnBrk="1" latinLnBrk="0" hangingPunct="1">
        <a:defRPr sz="1080" kern="1200">
          <a:solidFill>
            <a:schemeClr val="tx1"/>
          </a:solidFill>
          <a:latin typeface="+mn-lt"/>
          <a:ea typeface="+mn-ea"/>
          <a:cs typeface="+mn-cs"/>
        </a:defRPr>
      </a:lvl6pPr>
      <a:lvl7pPr marL="1645920" algn="l" defTabSz="548640" rtl="0" eaLnBrk="1" latinLnBrk="0" hangingPunct="1">
        <a:defRPr sz="1080" kern="1200">
          <a:solidFill>
            <a:schemeClr val="tx1"/>
          </a:solidFill>
          <a:latin typeface="+mn-lt"/>
          <a:ea typeface="+mn-ea"/>
          <a:cs typeface="+mn-cs"/>
        </a:defRPr>
      </a:lvl7pPr>
      <a:lvl8pPr marL="1920240" algn="l" defTabSz="548640" rtl="0" eaLnBrk="1" latinLnBrk="0" hangingPunct="1">
        <a:defRPr sz="1080" kern="1200">
          <a:solidFill>
            <a:schemeClr val="tx1"/>
          </a:solidFill>
          <a:latin typeface="+mn-lt"/>
          <a:ea typeface="+mn-ea"/>
          <a:cs typeface="+mn-cs"/>
        </a:defRPr>
      </a:lvl8pPr>
      <a:lvl9pPr marL="2194560" algn="l" defTabSz="548640" rtl="0" eaLnBrk="1" latinLnBrk="0" hangingPunct="1">
        <a:defRPr sz="10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1.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2.xml"/><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26.xml"/><Relationship Id="rId4" Type="http://schemas.openxmlformats.org/officeDocument/2006/relationships/image" Target="../media/image27.png"/></Relationships>
</file>

<file path=ppt/slides/_rels/slide4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oleObject" Target="../embeddings/oleObject1.bin"/><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oleObject" Target="../embeddings/oleObject2.bin"/></Relationships>
</file>

<file path=ppt/slides/_rels/slide6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6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6.xml"/></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image" Target="../media/image45.jpe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64.xml.rels><?xml version="1.0" encoding="UTF-8" standalone="yes"?>
<Relationships xmlns="http://schemas.openxmlformats.org/package/2006/relationships"><Relationship Id="rId3" Type="http://schemas.openxmlformats.org/officeDocument/2006/relationships/hyperlink" Target="SpecialTag.avi" TargetMode="External"/><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62.emf"/><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63.emf"/><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64.emf"/><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68.emf"/><Relationship Id="rId1" Type="http://schemas.openxmlformats.org/officeDocument/2006/relationships/slideLayout" Target="../slideLayouts/slideLayout21.xml"/></Relationships>
</file>

<file path=ppt/slides/_rels/slide128.xml.rels><?xml version="1.0" encoding="UTF-8" standalone="yes"?>
<Relationships xmlns="http://schemas.openxmlformats.org/package/2006/relationships"><Relationship Id="rId2" Type="http://schemas.openxmlformats.org/officeDocument/2006/relationships/image" Target="../media/image69.emf"/><Relationship Id="rId1" Type="http://schemas.openxmlformats.org/officeDocument/2006/relationships/slideLayout" Target="../slideLayouts/slideLayout21.xml"/></Relationships>
</file>

<file path=ppt/slides/_rels/slide129.xml.rels><?xml version="1.0" encoding="UTF-8" standalone="yes"?>
<Relationships xmlns="http://schemas.openxmlformats.org/package/2006/relationships"><Relationship Id="rId2" Type="http://schemas.openxmlformats.org/officeDocument/2006/relationships/image" Target="../media/image70.emf"/><Relationship Id="rId1" Type="http://schemas.openxmlformats.org/officeDocument/2006/relationships/slideLayout" Target="../slideLayouts/slideLayout21.xml"/></Relationships>
</file>

<file path=ppt/slides/_rels/slide130.xml.rels><?xml version="1.0" encoding="UTF-8" standalone="yes"?>
<Relationships xmlns="http://schemas.openxmlformats.org/package/2006/relationships"><Relationship Id="rId2" Type="http://schemas.openxmlformats.org/officeDocument/2006/relationships/image" Target="../media/image71.emf"/><Relationship Id="rId1" Type="http://schemas.openxmlformats.org/officeDocument/2006/relationships/slideLayout" Target="../slideLayouts/slideLayout21.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5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1.xml"/></Relationships>
</file>

<file path=ppt/slides/_rels/slide152.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1.xml"/></Relationships>
</file>

<file path=ppt/slides/_rels/slide153.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1.xml"/></Relationships>
</file>

<file path=ppt/slides/_rels/slide15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59.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15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60.xml"/><Relationship Id="rId5" Type="http://schemas.openxmlformats.org/officeDocument/2006/relationships/image" Target="../media/image85.png"/><Relationship Id="rId4" Type="http://schemas.openxmlformats.org/officeDocument/2006/relationships/image" Target="../media/image84.png"/></Relationships>
</file>

<file path=ppt/slides/_rels/slide15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86.png"/><Relationship Id="rId1" Type="http://schemas.openxmlformats.org/officeDocument/2006/relationships/slideLayout" Target="../slideLayouts/slideLayout60.xml"/><Relationship Id="rId4" Type="http://schemas.openxmlformats.org/officeDocument/2006/relationships/image" Target="../media/image87.png"/></Relationships>
</file>

<file path=ppt/slides/_rels/slide15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2.png"/><Relationship Id="rId1" Type="http://schemas.openxmlformats.org/officeDocument/2006/relationships/slideLayout" Target="../slideLayouts/slideLayout60.xml"/><Relationship Id="rId4" Type="http://schemas.openxmlformats.org/officeDocument/2006/relationships/image" Target="../media/image89.png"/></Relationships>
</file>

<file path=ppt/slides/_rels/slide15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60.xml"/><Relationship Id="rId5" Type="http://schemas.openxmlformats.org/officeDocument/2006/relationships/image" Target="../media/image92.png"/><Relationship Id="rId4" Type="http://schemas.openxmlformats.org/officeDocument/2006/relationships/image" Target="../media/image88.png"/></Relationships>
</file>

<file path=ppt/slides/_rels/slide15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2.png"/><Relationship Id="rId1" Type="http://schemas.openxmlformats.org/officeDocument/2006/relationships/slideLayout" Target="../slideLayouts/slideLayout60.xml"/><Relationship Id="rId4" Type="http://schemas.openxmlformats.org/officeDocument/2006/relationships/image" Target="../media/image93.png"/></Relationships>
</file>

<file path=ppt/slides/_rels/slide16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94.png"/><Relationship Id="rId1" Type="http://schemas.openxmlformats.org/officeDocument/2006/relationships/slideLayout" Target="../slideLayouts/slideLayout60.xml"/><Relationship Id="rId4" Type="http://schemas.openxmlformats.org/officeDocument/2006/relationships/image" Target="../media/image95.png"/></Relationships>
</file>

<file path=ppt/slides/_rels/slide161.xml.rels><?xml version="1.0" encoding="UTF-8" standalone="yes"?>
<Relationships xmlns="http://schemas.openxmlformats.org/package/2006/relationships"><Relationship Id="rId8" Type="http://schemas.openxmlformats.org/officeDocument/2006/relationships/image" Target="../media/image101.png"/><Relationship Id="rId3" Type="http://schemas.openxmlformats.org/officeDocument/2006/relationships/image" Target="../media/image96.png"/><Relationship Id="rId7" Type="http://schemas.openxmlformats.org/officeDocument/2006/relationships/image" Target="../media/image100.png"/><Relationship Id="rId2" Type="http://schemas.openxmlformats.org/officeDocument/2006/relationships/image" Target="../media/image82.png"/><Relationship Id="rId1" Type="http://schemas.openxmlformats.org/officeDocument/2006/relationships/slideLayout" Target="../slideLayouts/slideLayout60.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 Id="rId9" Type="http://schemas.openxmlformats.org/officeDocument/2006/relationships/image" Target="../media/image88.png"/></Relationships>
</file>

<file path=ppt/slides/_rels/slide162.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82.png"/><Relationship Id="rId1" Type="http://schemas.openxmlformats.org/officeDocument/2006/relationships/slideLayout" Target="../slideLayouts/slideLayout60.xml"/></Relationships>
</file>

<file path=ppt/slides/_rels/slide16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103.png"/><Relationship Id="rId1" Type="http://schemas.openxmlformats.org/officeDocument/2006/relationships/slideLayout" Target="../slideLayouts/slideLayout60.xml"/><Relationship Id="rId4" Type="http://schemas.openxmlformats.org/officeDocument/2006/relationships/image" Target="../media/image104.png"/></Relationships>
</file>

<file path=ppt/slides/_rels/slide164.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60.xml"/><Relationship Id="rId5" Type="http://schemas.openxmlformats.org/officeDocument/2006/relationships/image" Target="../media/image108.png"/><Relationship Id="rId4" Type="http://schemas.openxmlformats.org/officeDocument/2006/relationships/image" Target="../media/image107.png"/></Relationships>
</file>

<file path=ppt/slides/_rels/slide16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5.png"/><Relationship Id="rId1" Type="http://schemas.openxmlformats.org/officeDocument/2006/relationships/slideLayout" Target="../slideLayouts/slideLayout60.xml"/><Relationship Id="rId5" Type="http://schemas.openxmlformats.org/officeDocument/2006/relationships/image" Target="../media/image110.png"/><Relationship Id="rId4" Type="http://schemas.openxmlformats.org/officeDocument/2006/relationships/image" Target="../media/image109.jpeg"/></Relationships>
</file>

<file path=ppt/slides/_rels/slide16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2.png"/><Relationship Id="rId1" Type="http://schemas.openxmlformats.org/officeDocument/2006/relationships/slideLayout" Target="../slideLayouts/slideLayout60.xml"/><Relationship Id="rId4" Type="http://schemas.openxmlformats.org/officeDocument/2006/relationships/image" Target="../media/image111.png"/></Relationships>
</file>

<file path=ppt/slides/_rels/slide167.xml.rels><?xml version="1.0" encoding="UTF-8" standalone="yes"?>
<Relationships xmlns="http://schemas.openxmlformats.org/package/2006/relationships"><Relationship Id="rId3" Type="http://schemas.openxmlformats.org/officeDocument/2006/relationships/image" Target="../media/image88.png"/><Relationship Id="rId7" Type="http://schemas.openxmlformats.org/officeDocument/2006/relationships/image" Target="../media/image115.jpeg"/><Relationship Id="rId2" Type="http://schemas.openxmlformats.org/officeDocument/2006/relationships/image" Target="../media/image82.png"/><Relationship Id="rId1" Type="http://schemas.openxmlformats.org/officeDocument/2006/relationships/slideLayout" Target="../slideLayouts/slideLayout60.xml"/><Relationship Id="rId6" Type="http://schemas.openxmlformats.org/officeDocument/2006/relationships/image" Target="../media/image114.jpeg"/><Relationship Id="rId5" Type="http://schemas.openxmlformats.org/officeDocument/2006/relationships/image" Target="../media/image113.png"/><Relationship Id="rId4" Type="http://schemas.openxmlformats.org/officeDocument/2006/relationships/image" Target="../media/image112.jpeg"/></Relationships>
</file>

<file path=ppt/slides/_rels/slide168.xml.rels><?xml version="1.0" encoding="UTF-8" standalone="yes"?>
<Relationships xmlns="http://schemas.openxmlformats.org/package/2006/relationships"><Relationship Id="rId3" Type="http://schemas.openxmlformats.org/officeDocument/2006/relationships/image" Target="../media/image116.png"/><Relationship Id="rId7" Type="http://schemas.openxmlformats.org/officeDocument/2006/relationships/image" Target="../media/image120.png"/><Relationship Id="rId2" Type="http://schemas.openxmlformats.org/officeDocument/2006/relationships/image" Target="../media/image82.png"/><Relationship Id="rId1" Type="http://schemas.openxmlformats.org/officeDocument/2006/relationships/slideLayout" Target="../slideLayouts/slideLayout60.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117.png"/></Relationships>
</file>

<file path=ppt/slides/_rels/slide16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82.png"/><Relationship Id="rId1" Type="http://schemas.openxmlformats.org/officeDocument/2006/relationships/slideLayout" Target="../slideLayouts/slideLayout60.xml"/><Relationship Id="rId4" Type="http://schemas.openxmlformats.org/officeDocument/2006/relationships/image" Target="../media/image107.png"/></Relationships>
</file>

<file path=ppt/slides/_rels/slide17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2.png"/><Relationship Id="rId1" Type="http://schemas.openxmlformats.org/officeDocument/2006/relationships/slideLayout" Target="../slideLayouts/slideLayout60.xml"/><Relationship Id="rId5" Type="http://schemas.openxmlformats.org/officeDocument/2006/relationships/image" Target="../media/image123.png"/><Relationship Id="rId4" Type="http://schemas.openxmlformats.org/officeDocument/2006/relationships/image" Target="../media/image122.png"/></Relationships>
</file>

<file path=ppt/slides/_rels/slide171.xml.rels><?xml version="1.0" encoding="UTF-8" standalone="yes"?>
<Relationships xmlns="http://schemas.openxmlformats.org/package/2006/relationships"><Relationship Id="rId3" Type="http://schemas.openxmlformats.org/officeDocument/2006/relationships/image" Target="../media/image88.png"/><Relationship Id="rId7" Type="http://schemas.openxmlformats.org/officeDocument/2006/relationships/image" Target="../media/image125.png"/><Relationship Id="rId2" Type="http://schemas.openxmlformats.org/officeDocument/2006/relationships/notesSlide" Target="../notesSlides/notesSlide3.xml"/><Relationship Id="rId1" Type="http://schemas.openxmlformats.org/officeDocument/2006/relationships/slideLayout" Target="../slideLayouts/slideLayout60.xml"/><Relationship Id="rId6" Type="http://schemas.openxmlformats.org/officeDocument/2006/relationships/hyperlink" Target="https://youtu.be/pX1AZ0c7V70" TargetMode="External"/><Relationship Id="rId5" Type="http://schemas.openxmlformats.org/officeDocument/2006/relationships/image" Target="../media/image124.png"/><Relationship Id="rId4" Type="http://schemas.openxmlformats.org/officeDocument/2006/relationships/hyperlink" Target="https://www.youtube.com/watch?v=do_jMFvXPUE" TargetMode="External"/></Relationships>
</file>

<file path=ppt/slides/_rels/slide172.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82.png"/><Relationship Id="rId1" Type="http://schemas.openxmlformats.org/officeDocument/2006/relationships/slideLayout" Target="../slideLayouts/slideLayout59.xml"/></Relationships>
</file>

<file path=ppt/slides/_rels/slide173.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82.png"/><Relationship Id="rId1" Type="http://schemas.openxmlformats.org/officeDocument/2006/relationships/slideLayout" Target="../slideLayouts/slideLayout59.xml"/></Relationships>
</file>

<file path=ppt/slides/_rels/slide174.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82.png"/><Relationship Id="rId1" Type="http://schemas.openxmlformats.org/officeDocument/2006/relationships/slideLayout" Target="../slideLayouts/slideLayout59.xml"/></Relationships>
</file>

<file path=ppt/slides/_rels/slide175.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jpeg"/><Relationship Id="rId1" Type="http://schemas.openxmlformats.org/officeDocument/2006/relationships/slideLayout" Target="../slideLayouts/slideLayout14.xml"/><Relationship Id="rId4" Type="http://schemas.openxmlformats.org/officeDocument/2006/relationships/image" Target="../media/image129.jpeg"/></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457200"/>
            <a:ext cx="7315200" cy="4495800"/>
          </a:xfrm>
        </p:spPr>
        <p:txBody>
          <a:bodyPr/>
          <a:lstStyle/>
          <a:p>
            <a:br>
              <a:rPr lang="en-US" dirty="0"/>
            </a:br>
            <a:br>
              <a:rPr lang="en-US" dirty="0"/>
            </a:br>
            <a:br>
              <a:rPr lang="en-US" dirty="0"/>
            </a:br>
            <a:r>
              <a:rPr lang="en-US" sz="4000" b="1" dirty="0">
                <a:solidFill>
                  <a:srgbClr val="0070C0"/>
                </a:solidFill>
              </a:rPr>
              <a:t>TRAINING </a:t>
            </a:r>
            <a:br>
              <a:rPr lang="en-US" sz="4000" b="1" dirty="0">
                <a:solidFill>
                  <a:srgbClr val="0070C0"/>
                </a:solidFill>
              </a:rPr>
            </a:br>
            <a:r>
              <a:rPr lang="en-US" sz="4000" b="1" dirty="0">
                <a:solidFill>
                  <a:srgbClr val="0070C0"/>
                </a:solidFill>
              </a:rPr>
              <a:t>OF</a:t>
            </a:r>
            <a:br>
              <a:rPr lang="en-US" sz="4000" b="1" dirty="0">
                <a:solidFill>
                  <a:srgbClr val="0070C0"/>
                </a:solidFill>
              </a:rPr>
            </a:br>
            <a:r>
              <a:rPr lang="en-US" sz="4000" b="1" dirty="0">
                <a:solidFill>
                  <a:srgbClr val="7030A0"/>
                </a:solidFill>
              </a:rPr>
              <a:t> </a:t>
            </a:r>
            <a:r>
              <a:rPr lang="en-IN" altLang="en-US" sz="4000" b="1" dirty="0">
                <a:solidFill>
                  <a:srgbClr val="7030A0"/>
                </a:solidFill>
              </a:rPr>
              <a:t>POLLING PERSONNEL</a:t>
            </a:r>
          </a:p>
        </p:txBody>
      </p:sp>
      <p:sp>
        <p:nvSpPr>
          <p:cNvPr id="3" name="TextBox 2"/>
          <p:cNvSpPr txBox="1"/>
          <p:nvPr/>
        </p:nvSpPr>
        <p:spPr>
          <a:xfrm>
            <a:off x="0" y="76200"/>
            <a:ext cx="7315200" cy="521970"/>
          </a:xfrm>
          <a:prstGeom prst="rect">
            <a:avLst/>
          </a:prstGeom>
          <a:solidFill>
            <a:srgbClr val="00B0F0"/>
          </a:solidFill>
        </p:spPr>
        <p:txBody>
          <a:bodyPr wrap="square" rtlCol="0">
            <a:spAutoFit/>
          </a:bodyPr>
          <a:lstStyle/>
          <a:p>
            <a:pPr algn="ctr"/>
            <a:r>
              <a:rPr lang="en-US" sz="2800" b="1" dirty="0">
                <a:solidFill>
                  <a:srgbClr val="FF0000"/>
                </a:solidFill>
                <a:sym typeface="+mn-ea"/>
              </a:rPr>
              <a:t>General Election</a:t>
            </a:r>
            <a:r>
              <a:rPr lang="en-IN" altLang="en-US" sz="2800" b="1" dirty="0">
                <a:solidFill>
                  <a:srgbClr val="FF0000"/>
                </a:solidFill>
                <a:sym typeface="+mn-ea"/>
              </a:rPr>
              <a:t>s</a:t>
            </a:r>
            <a:r>
              <a:rPr lang="en-US" sz="2800" b="1" dirty="0">
                <a:solidFill>
                  <a:srgbClr val="FF0000"/>
                </a:solidFill>
                <a:sym typeface="+mn-ea"/>
              </a:rPr>
              <a:t> to </a:t>
            </a:r>
            <a:r>
              <a:rPr lang="en-IN" altLang="en-US" sz="2800" b="1" dirty="0">
                <a:solidFill>
                  <a:srgbClr val="FF0000"/>
                </a:solidFill>
                <a:sym typeface="+mn-ea"/>
              </a:rPr>
              <a:t>WBLA</a:t>
            </a:r>
            <a:r>
              <a:rPr lang="en-US" sz="2800" b="1" dirty="0">
                <a:solidFill>
                  <a:srgbClr val="FF0000"/>
                </a:solidFill>
                <a:sym typeface="+mn-ea"/>
              </a:rPr>
              <a:t>, 202</a:t>
            </a:r>
            <a:r>
              <a:rPr lang="en-IN" sz="2800" b="1" dirty="0">
                <a:solidFill>
                  <a:srgbClr val="FF0000"/>
                </a:solidFill>
                <a:sym typeface="+mn-ea"/>
              </a:rPr>
              <a:t>6</a:t>
            </a:r>
            <a:endParaRPr lang="en-IN" sz="2800" dirty="0"/>
          </a:p>
        </p:txBody>
      </p:sp>
      <p:sp>
        <p:nvSpPr>
          <p:cNvPr id="4" name="TextBox 3"/>
          <p:cNvSpPr txBox="1"/>
          <p:nvPr/>
        </p:nvSpPr>
        <p:spPr>
          <a:xfrm>
            <a:off x="0" y="5043109"/>
            <a:ext cx="7315200" cy="398780"/>
          </a:xfrm>
          <a:prstGeom prst="rect">
            <a:avLst/>
          </a:prstGeom>
          <a:solidFill>
            <a:schemeClr val="accent1">
              <a:lumMod val="60000"/>
              <a:lumOff val="40000"/>
            </a:schemeClr>
          </a:solidFill>
        </p:spPr>
        <p:txBody>
          <a:bodyPr wrap="square" rtlCol="0">
            <a:spAutoFit/>
          </a:bodyPr>
          <a:lstStyle/>
          <a:p>
            <a:pPr algn="ctr"/>
            <a:r>
              <a:rPr lang="en-IN" sz="2000" b="1" dirty="0"/>
              <a:t>Office of Chief Electoral Officer, West Bengal</a:t>
            </a: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14292" t="31826" r="13803" b="35590"/>
          <a:stretch>
            <a:fillRect/>
          </a:stretch>
        </p:blipFill>
        <p:spPr>
          <a:xfrm>
            <a:off x="2514600" y="1219200"/>
            <a:ext cx="2327910" cy="914400"/>
          </a:xfrm>
          <a:prstGeom prst="rect">
            <a:avLst/>
          </a:prstGeom>
        </p:spPr>
      </p:pic>
      <p:sp>
        <p:nvSpPr>
          <p:cNvPr id="6" name="TextBox 5">
            <a:extLst>
              <a:ext uri="{FF2B5EF4-FFF2-40B4-BE49-F238E27FC236}">
                <a16:creationId xmlns:a16="http://schemas.microsoft.com/office/drawing/2014/main" id="{AEC325C4-0B8F-0F75-62C4-0BEA21505122}"/>
              </a:ext>
            </a:extLst>
          </p:cNvPr>
          <p:cNvSpPr txBox="1"/>
          <p:nvPr/>
        </p:nvSpPr>
        <p:spPr>
          <a:xfrm>
            <a:off x="2743200" y="4495800"/>
            <a:ext cx="1981200" cy="369332"/>
          </a:xfrm>
          <a:prstGeom prst="rect">
            <a:avLst/>
          </a:prstGeom>
          <a:noFill/>
        </p:spPr>
        <p:txBody>
          <a:bodyPr wrap="square" rtlCol="0">
            <a:spAutoFit/>
          </a:bodyPr>
          <a:lstStyle/>
          <a:p>
            <a:pPr algn="ctr"/>
            <a:r>
              <a:rPr lang="en-IN" b="1" dirty="0"/>
              <a:t>March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628300483"/>
              </p:ext>
            </p:extLst>
          </p:nvPr>
        </p:nvGraphicFramePr>
        <p:xfrm>
          <a:off x="152402" y="506796"/>
          <a:ext cx="6933565" cy="4534281"/>
        </p:xfrm>
        <a:graphic>
          <a:graphicData uri="http://schemas.openxmlformats.org/drawingml/2006/table">
            <a:tbl>
              <a:tblPr firstRow="1" bandRow="1">
                <a:tableStyleId>{5C22544A-7EE6-4342-B048-85BDC9FD1C3A}</a:tableStyleId>
              </a:tblPr>
              <a:tblGrid>
                <a:gridCol w="693420">
                  <a:extLst>
                    <a:ext uri="{9D8B030D-6E8A-4147-A177-3AD203B41FA5}">
                      <a16:colId xmlns:a16="http://schemas.microsoft.com/office/drawing/2014/main" val="20000"/>
                    </a:ext>
                  </a:extLst>
                </a:gridCol>
                <a:gridCol w="4982210">
                  <a:extLst>
                    <a:ext uri="{9D8B030D-6E8A-4147-A177-3AD203B41FA5}">
                      <a16:colId xmlns:a16="http://schemas.microsoft.com/office/drawing/2014/main" val="20001"/>
                    </a:ext>
                  </a:extLst>
                </a:gridCol>
                <a:gridCol w="1257935">
                  <a:extLst>
                    <a:ext uri="{9D8B030D-6E8A-4147-A177-3AD203B41FA5}">
                      <a16:colId xmlns:a16="http://schemas.microsoft.com/office/drawing/2014/main" val="20002"/>
                    </a:ext>
                  </a:extLst>
                </a:gridCol>
              </a:tblGrid>
              <a:tr h="403860">
                <a:tc>
                  <a:txBody>
                    <a:bodyPr/>
                    <a:lstStyle/>
                    <a:p>
                      <a:pPr algn="ctr"/>
                      <a:r>
                        <a:rPr lang="en-IN" altLang="en-US" sz="2000" b="1" dirty="0"/>
                        <a:t>Sl</a:t>
                      </a:r>
                    </a:p>
                  </a:txBody>
                  <a:tcPr marL="68580" marR="68580" marT="34290" marB="34290"/>
                </a:tc>
                <a:tc>
                  <a:txBody>
                    <a:bodyPr/>
                    <a:lstStyle/>
                    <a:p>
                      <a:pPr algn="ctr"/>
                      <a:r>
                        <a:rPr lang="en-IN" altLang="en-US" sz="2000" b="1" dirty="0" err="1">
                          <a:solidFill>
                            <a:schemeClr val="bg1"/>
                          </a:solidFill>
                        </a:rPr>
                        <a:t>Subject</a:t>
                      </a:r>
                    </a:p>
                  </a:txBody>
                  <a:tcPr marL="68580" marR="68580" marT="34290" marB="34290"/>
                </a:tc>
                <a:tc>
                  <a:txBody>
                    <a:bodyPr/>
                    <a:lstStyle/>
                    <a:p>
                      <a:pPr algn="ctr"/>
                      <a:r>
                        <a:rPr lang="en-IN" altLang="en-US" sz="2000" b="1" dirty="0"/>
                        <a:t>Slide</a:t>
                      </a:r>
                    </a:p>
                  </a:txBody>
                  <a:tcPr marL="68580" marR="68580" marT="34290" marB="34290"/>
                </a:tc>
                <a:extLst>
                  <a:ext uri="{0D108BD9-81ED-4DB2-BD59-A6C34878D82A}">
                    <a16:rowId xmlns:a16="http://schemas.microsoft.com/office/drawing/2014/main" val="10000"/>
                  </a:ext>
                </a:extLst>
              </a:tr>
              <a:tr h="495300">
                <a:tc>
                  <a:txBody>
                    <a:bodyPr/>
                    <a:lstStyle/>
                    <a:p>
                      <a:pPr algn="ctr"/>
                      <a:r>
                        <a:rPr lang="en-US" sz="2000" b="1" dirty="0"/>
                        <a:t>1.</a:t>
                      </a:r>
                      <a:endParaRPr lang="en-IN" sz="2000" b="1" dirty="0"/>
                    </a:p>
                  </a:txBody>
                  <a:tcPr marL="68580" marR="68580" marT="34290" marB="34290"/>
                </a:tc>
                <a:tc>
                  <a:txBody>
                    <a:bodyPr/>
                    <a:lstStyle/>
                    <a:p>
                      <a:pPr marL="0" marR="0" indent="0" algn="just" defTabSz="731520" rtl="0" eaLnBrk="1" fontAlgn="auto" latinLnBrk="0" hangingPunct="1">
                        <a:lnSpc>
                          <a:spcPct val="100000"/>
                        </a:lnSpc>
                        <a:spcBef>
                          <a:spcPts val="0"/>
                        </a:spcBef>
                        <a:spcAft>
                          <a:spcPts val="0"/>
                        </a:spcAft>
                        <a:buClrTx/>
                        <a:buSzTx/>
                        <a:buFontTx/>
                        <a:buNone/>
                        <a:defRPr/>
                      </a:pPr>
                      <a:r>
                        <a:rPr lang="en-IN" altLang="en-US" sz="2000" b="1" dirty="0" err="1">
                          <a:solidFill>
                            <a:srgbClr val="0070C0"/>
                          </a:solidFill>
                        </a:rPr>
                        <a:t>Activities at Distribution Centre</a:t>
                      </a:r>
                      <a:endParaRPr lang="en-IN" altLang="en-US" sz="2000" b="1" dirty="0">
                        <a:solidFill>
                          <a:srgbClr val="0070C0"/>
                        </a:solidFill>
                      </a:endParaRPr>
                    </a:p>
                  </a:txBody>
                  <a:tcPr marL="68580" marR="68580" marT="34290" marB="34290"/>
                </a:tc>
                <a:tc>
                  <a:txBody>
                    <a:bodyPr/>
                    <a:lstStyle/>
                    <a:p>
                      <a:pPr algn="ctr"/>
                      <a:r>
                        <a:rPr lang="en-US" sz="2000" b="1" dirty="0"/>
                        <a:t>07 -27</a:t>
                      </a:r>
                      <a:endParaRPr lang="en-IN" sz="2000" b="1" dirty="0"/>
                    </a:p>
                  </a:txBody>
                  <a:tcPr marL="68580" marR="68580" marT="34290" marB="34290"/>
                </a:tc>
                <a:extLst>
                  <a:ext uri="{0D108BD9-81ED-4DB2-BD59-A6C34878D82A}">
                    <a16:rowId xmlns:a16="http://schemas.microsoft.com/office/drawing/2014/main" val="10001"/>
                  </a:ext>
                </a:extLst>
              </a:tr>
              <a:tr h="455930">
                <a:tc>
                  <a:txBody>
                    <a:bodyPr/>
                    <a:lstStyle/>
                    <a:p>
                      <a:pPr algn="ctr"/>
                      <a:r>
                        <a:rPr lang="en-US" sz="2000" b="1" dirty="0"/>
                        <a:t>2.</a:t>
                      </a:r>
                      <a:endParaRPr lang="en-IN" sz="2000" b="1" dirty="0"/>
                    </a:p>
                  </a:txBody>
                  <a:tcPr marL="68580" marR="68580" marT="34290" marB="34290"/>
                </a:tc>
                <a:tc>
                  <a:txBody>
                    <a:bodyPr/>
                    <a:lstStyle/>
                    <a:p>
                      <a:pPr marL="0" marR="0" indent="0" algn="just" defTabSz="731520" rtl="0" eaLnBrk="1" fontAlgn="auto" latinLnBrk="0" hangingPunct="1">
                        <a:lnSpc>
                          <a:spcPct val="100000"/>
                        </a:lnSpc>
                        <a:spcBef>
                          <a:spcPts val="0"/>
                        </a:spcBef>
                        <a:spcAft>
                          <a:spcPts val="0"/>
                        </a:spcAft>
                        <a:buClrTx/>
                        <a:buSzTx/>
                        <a:buFontTx/>
                        <a:buNone/>
                        <a:defRPr/>
                      </a:pPr>
                      <a:r>
                        <a:rPr lang="en-IN" sz="2000" b="1" dirty="0">
                          <a:solidFill>
                            <a:schemeClr val="accent1">
                              <a:lumMod val="50000"/>
                            </a:schemeClr>
                          </a:solidFill>
                        </a:rPr>
                        <a:t>P-1 day at Polling station</a:t>
                      </a:r>
                    </a:p>
                  </a:txBody>
                  <a:tcPr marL="68580" marR="68580" marT="34290" marB="34290"/>
                </a:tc>
                <a:tc>
                  <a:txBody>
                    <a:bodyPr/>
                    <a:lstStyle/>
                    <a:p>
                      <a:pPr algn="ctr"/>
                      <a:r>
                        <a:rPr lang="en-US" sz="2000" b="1" dirty="0"/>
                        <a:t>28 - 37</a:t>
                      </a:r>
                      <a:endParaRPr lang="en-IN" sz="2000" b="1" dirty="0"/>
                    </a:p>
                  </a:txBody>
                  <a:tcPr marL="68580" marR="68580" marT="34290" marB="34290"/>
                </a:tc>
                <a:extLst>
                  <a:ext uri="{0D108BD9-81ED-4DB2-BD59-A6C34878D82A}">
                    <a16:rowId xmlns:a16="http://schemas.microsoft.com/office/drawing/2014/main" val="10002"/>
                  </a:ext>
                </a:extLst>
              </a:tr>
              <a:tr h="683260">
                <a:tc>
                  <a:txBody>
                    <a:bodyPr/>
                    <a:lstStyle/>
                    <a:p>
                      <a:pPr algn="ctr"/>
                      <a:r>
                        <a:rPr lang="en-US" sz="2000" b="1" dirty="0"/>
                        <a:t>3.</a:t>
                      </a:r>
                      <a:endParaRPr lang="en-IN" sz="2000" b="1" dirty="0"/>
                    </a:p>
                  </a:txBody>
                  <a:tcPr marL="68580" marR="68580" marT="34290" marB="34290"/>
                </a:tc>
                <a:tc>
                  <a:txBody>
                    <a:bodyPr/>
                    <a:lstStyle/>
                    <a:p>
                      <a:pPr marL="0" marR="0" indent="0" algn="just" defTabSz="731520" rtl="0" eaLnBrk="1" fontAlgn="auto" latinLnBrk="0" hangingPunct="1">
                        <a:lnSpc>
                          <a:spcPct val="100000"/>
                        </a:lnSpc>
                        <a:spcBef>
                          <a:spcPts val="0"/>
                        </a:spcBef>
                        <a:spcAft>
                          <a:spcPts val="0"/>
                        </a:spcAft>
                        <a:buClrTx/>
                        <a:buSzTx/>
                        <a:buFontTx/>
                        <a:buNone/>
                        <a:defRPr/>
                      </a:pPr>
                      <a:r>
                        <a:rPr lang="en-IN" altLang="en-US" sz="2000" b="1" dirty="0" err="1">
                          <a:solidFill>
                            <a:srgbClr val="0070C0"/>
                          </a:solidFill>
                        </a:rPr>
                        <a:t>Maintenance Law and order in and around Polling station</a:t>
                      </a:r>
                      <a:endParaRPr lang="en-IN" altLang="en-US" sz="2000" b="1" dirty="0">
                        <a:solidFill>
                          <a:srgbClr val="0070C0"/>
                        </a:solidFill>
                      </a:endParaRPr>
                    </a:p>
                  </a:txBody>
                  <a:tcPr marL="68580" marR="68580" marT="34290" marB="34290"/>
                </a:tc>
                <a:tc>
                  <a:txBody>
                    <a:bodyPr/>
                    <a:lstStyle/>
                    <a:p>
                      <a:pPr algn="ctr"/>
                      <a:r>
                        <a:rPr lang="en-US" sz="2000" b="1" dirty="0"/>
                        <a:t>38 - 43</a:t>
                      </a:r>
                      <a:endParaRPr lang="en-IN" sz="2000" b="1" dirty="0"/>
                    </a:p>
                  </a:txBody>
                  <a:tcPr marL="68580" marR="68580" marT="34290" marB="34290"/>
                </a:tc>
                <a:extLst>
                  <a:ext uri="{0D108BD9-81ED-4DB2-BD59-A6C34878D82A}">
                    <a16:rowId xmlns:a16="http://schemas.microsoft.com/office/drawing/2014/main" val="10003"/>
                  </a:ext>
                </a:extLst>
              </a:tr>
              <a:tr h="436880">
                <a:tc>
                  <a:txBody>
                    <a:bodyPr/>
                    <a:lstStyle/>
                    <a:p>
                      <a:pPr algn="ctr"/>
                      <a:r>
                        <a:rPr lang="en-US" sz="2000" b="1" dirty="0"/>
                        <a:t>4.</a:t>
                      </a:r>
                      <a:endParaRPr lang="en-IN" sz="2000" b="1" dirty="0"/>
                    </a:p>
                  </a:txBody>
                  <a:tcPr marL="68580" marR="68580" marT="34290" marB="34290"/>
                </a:tc>
                <a:tc>
                  <a:txBody>
                    <a:bodyPr/>
                    <a:lstStyle/>
                    <a:p>
                      <a:pPr marL="0" marR="0" indent="0" algn="just" defTabSz="731520" rtl="0" eaLnBrk="1" fontAlgn="auto" latinLnBrk="0" hangingPunct="1">
                        <a:lnSpc>
                          <a:spcPct val="100000"/>
                        </a:lnSpc>
                        <a:spcBef>
                          <a:spcPts val="0"/>
                        </a:spcBef>
                        <a:spcAft>
                          <a:spcPts val="0"/>
                        </a:spcAft>
                        <a:buClrTx/>
                        <a:buSzTx/>
                        <a:buFontTx/>
                        <a:buNone/>
                        <a:defRPr/>
                      </a:pPr>
                      <a:r>
                        <a:rPr lang="en-IN" sz="2000" b="1" dirty="0" err="1">
                          <a:solidFill>
                            <a:schemeClr val="accent1">
                              <a:lumMod val="50000"/>
                            </a:schemeClr>
                          </a:solidFill>
                        </a:rPr>
                        <a:t>Activities on Poll day</a:t>
                      </a:r>
                      <a:endParaRPr lang="en-IN" sz="2000" b="1" dirty="0">
                        <a:solidFill>
                          <a:schemeClr val="accent1">
                            <a:lumMod val="50000"/>
                          </a:schemeClr>
                        </a:solidFill>
                      </a:endParaRPr>
                    </a:p>
                  </a:txBody>
                  <a:tcPr marL="68580" marR="68580" marT="34290" marB="34290"/>
                </a:tc>
                <a:tc>
                  <a:txBody>
                    <a:bodyPr/>
                    <a:lstStyle/>
                    <a:p>
                      <a:pPr algn="ctr"/>
                      <a:r>
                        <a:rPr lang="en-US" sz="2000" b="1" dirty="0"/>
                        <a:t>44 - 84</a:t>
                      </a:r>
                      <a:endParaRPr lang="en-IN" sz="2000" b="1" dirty="0"/>
                    </a:p>
                  </a:txBody>
                  <a:tcPr marL="68580" marR="68580" marT="34290" marB="34290"/>
                </a:tc>
                <a:extLst>
                  <a:ext uri="{0D108BD9-81ED-4DB2-BD59-A6C34878D82A}">
                    <a16:rowId xmlns:a16="http://schemas.microsoft.com/office/drawing/2014/main" val="10004"/>
                  </a:ext>
                </a:extLst>
              </a:tr>
              <a:tr h="384810">
                <a:tc>
                  <a:txBody>
                    <a:bodyPr/>
                    <a:lstStyle/>
                    <a:p>
                      <a:pPr algn="ctr"/>
                      <a:r>
                        <a:rPr lang="en-US" sz="2000" b="1" dirty="0"/>
                        <a:t>5.</a:t>
                      </a:r>
                      <a:endParaRPr lang="en-IN" sz="2000" b="1" dirty="0"/>
                    </a:p>
                  </a:txBody>
                  <a:tcPr marL="68580" marR="68580" marT="34290" marB="34290"/>
                </a:tc>
                <a:tc>
                  <a:txBody>
                    <a:bodyPr/>
                    <a:lstStyle/>
                    <a:p>
                      <a:pPr algn="just"/>
                      <a:r>
                        <a:rPr lang="en-IN" altLang="as-IN" sz="2000" b="1" dirty="0">
                          <a:solidFill>
                            <a:srgbClr val="0070C0"/>
                          </a:solidFill>
                        </a:rPr>
                        <a:t>Voting process</a:t>
                      </a:r>
                    </a:p>
                  </a:txBody>
                  <a:tcPr marL="68580" marR="68580" marT="34290" marB="34290"/>
                </a:tc>
                <a:tc>
                  <a:txBody>
                    <a:bodyPr/>
                    <a:lstStyle/>
                    <a:p>
                      <a:pPr algn="ctr"/>
                      <a:r>
                        <a:rPr lang="en-US" sz="2000" b="1" dirty="0"/>
                        <a:t>85 - 108</a:t>
                      </a:r>
                      <a:endParaRPr lang="en-IN" sz="2000" b="1" dirty="0"/>
                    </a:p>
                  </a:txBody>
                  <a:tcPr marL="68580" marR="68580" marT="34290" marB="34290"/>
                </a:tc>
                <a:extLst>
                  <a:ext uri="{0D108BD9-81ED-4DB2-BD59-A6C34878D82A}">
                    <a16:rowId xmlns:a16="http://schemas.microsoft.com/office/drawing/2014/main" val="10005"/>
                  </a:ext>
                </a:extLst>
              </a:tr>
              <a:tr h="384810">
                <a:tc>
                  <a:txBody>
                    <a:bodyPr/>
                    <a:lstStyle/>
                    <a:p>
                      <a:pPr algn="ctr"/>
                      <a:r>
                        <a:rPr lang="en-IN" sz="2000" b="1" dirty="0"/>
                        <a:t>6.</a:t>
                      </a:r>
                    </a:p>
                  </a:txBody>
                  <a:tcPr marL="68580" marR="68580" marT="34290" marB="34290"/>
                </a:tc>
                <a:tc>
                  <a:txBody>
                    <a:bodyPr/>
                    <a:lstStyle/>
                    <a:p>
                      <a:pPr algn="just"/>
                      <a:r>
                        <a:rPr lang="en-IN" altLang="as-IN" sz="2000" b="1" dirty="0">
                          <a:solidFill>
                            <a:schemeClr val="accent6">
                              <a:lumMod val="50000"/>
                            </a:schemeClr>
                          </a:solidFill>
                        </a:rPr>
                        <a:t>Some exceptional situations</a:t>
                      </a:r>
                    </a:p>
                  </a:txBody>
                  <a:tcPr marL="68580" marR="68580" marT="34290" marB="34290"/>
                </a:tc>
                <a:tc>
                  <a:txBody>
                    <a:bodyPr/>
                    <a:lstStyle/>
                    <a:p>
                      <a:pPr algn="ctr"/>
                      <a:r>
                        <a:rPr lang="en-IN" sz="2000" b="1" dirty="0"/>
                        <a:t>109 - 131</a:t>
                      </a:r>
                    </a:p>
                  </a:txBody>
                  <a:tcPr marL="68580" marR="68580" marT="34290" marB="34290"/>
                </a:tc>
                <a:extLst>
                  <a:ext uri="{0D108BD9-81ED-4DB2-BD59-A6C34878D82A}">
                    <a16:rowId xmlns:a16="http://schemas.microsoft.com/office/drawing/2014/main" val="10006"/>
                  </a:ext>
                </a:extLst>
              </a:tr>
              <a:tr h="384175">
                <a:tc>
                  <a:txBody>
                    <a:bodyPr/>
                    <a:lstStyle/>
                    <a:p>
                      <a:pPr algn="ctr"/>
                      <a:r>
                        <a:rPr lang="en-US" sz="2000" b="1" dirty="0"/>
                        <a:t>7.</a:t>
                      </a:r>
                      <a:endParaRPr lang="en-IN" sz="2000" b="1" dirty="0"/>
                    </a:p>
                  </a:txBody>
                  <a:tcPr marL="68580" marR="68580" marT="34290" marB="34290"/>
                </a:tc>
                <a:tc>
                  <a:txBody>
                    <a:bodyPr/>
                    <a:lstStyle/>
                    <a:p>
                      <a:pPr marL="0" marR="0" indent="0" algn="just" defTabSz="731520" rtl="0" eaLnBrk="1" fontAlgn="auto" latinLnBrk="0" hangingPunct="1">
                        <a:lnSpc>
                          <a:spcPct val="100000"/>
                        </a:lnSpc>
                        <a:spcBef>
                          <a:spcPts val="0"/>
                        </a:spcBef>
                        <a:spcAft>
                          <a:spcPts val="0"/>
                        </a:spcAft>
                        <a:buClrTx/>
                        <a:buSzTx/>
                        <a:buFontTx/>
                        <a:buNone/>
                        <a:defRPr/>
                      </a:pPr>
                      <a:r>
                        <a:rPr lang="en-IN" altLang="as-IN" sz="2000" b="1" dirty="0">
                          <a:solidFill>
                            <a:srgbClr val="0070C0"/>
                          </a:solidFill>
                        </a:rPr>
                        <a:t>Activities at close of poll</a:t>
                      </a:r>
                    </a:p>
                  </a:txBody>
                  <a:tcPr marL="68580" marR="68580" marT="34290" marB="34290"/>
                </a:tc>
                <a:tc>
                  <a:txBody>
                    <a:bodyPr/>
                    <a:lstStyle/>
                    <a:p>
                      <a:pPr algn="ctr"/>
                      <a:r>
                        <a:rPr lang="en-US" sz="2000" b="1" dirty="0"/>
                        <a:t>132 - 165</a:t>
                      </a:r>
                      <a:endParaRPr lang="en-IN" sz="2000" b="1" dirty="0"/>
                    </a:p>
                  </a:txBody>
                  <a:tcPr marL="68580" marR="68580" marT="34290" marB="34290"/>
                </a:tc>
                <a:extLst>
                  <a:ext uri="{0D108BD9-81ED-4DB2-BD59-A6C34878D82A}">
                    <a16:rowId xmlns:a16="http://schemas.microsoft.com/office/drawing/2014/main" val="10007"/>
                  </a:ext>
                </a:extLst>
              </a:tr>
              <a:tr h="495300">
                <a:tc>
                  <a:txBody>
                    <a:bodyPr/>
                    <a:lstStyle/>
                    <a:p>
                      <a:pPr algn="ctr"/>
                      <a:r>
                        <a:rPr lang="en-US" sz="2000" b="1" dirty="0"/>
                        <a:t>8.</a:t>
                      </a:r>
                      <a:endParaRPr lang="en-IN" sz="2000" b="1" dirty="0"/>
                    </a:p>
                  </a:txBody>
                  <a:tcPr marL="68580" marR="68580" marT="34290" marB="34290"/>
                </a:tc>
                <a:tc>
                  <a:txBody>
                    <a:bodyPr/>
                    <a:lstStyle/>
                    <a:p>
                      <a:pPr marL="0" marR="0" indent="0" algn="just" defTabSz="731520" rtl="0" eaLnBrk="1" fontAlgn="auto" latinLnBrk="0" hangingPunct="1">
                        <a:lnSpc>
                          <a:spcPct val="100000"/>
                        </a:lnSpc>
                        <a:spcBef>
                          <a:spcPts val="0"/>
                        </a:spcBef>
                        <a:spcAft>
                          <a:spcPts val="0"/>
                        </a:spcAft>
                        <a:buClrTx/>
                        <a:buSzTx/>
                        <a:buFontTx/>
                        <a:buNone/>
                        <a:defRPr/>
                      </a:pPr>
                      <a:r>
                        <a:rPr lang="en-IN" altLang="en-US" sz="2000" b="1" dirty="0" err="1">
                          <a:solidFill>
                            <a:schemeClr val="accent6">
                              <a:lumMod val="50000"/>
                            </a:schemeClr>
                          </a:solidFill>
                        </a:rPr>
                        <a:t>Activities at Receiving centre</a:t>
                      </a:r>
                      <a:endParaRPr lang="en-IN" altLang="en-US" sz="2000" b="1" dirty="0">
                        <a:solidFill>
                          <a:schemeClr val="accent6">
                            <a:lumMod val="50000"/>
                          </a:schemeClr>
                        </a:solidFill>
                      </a:endParaRPr>
                    </a:p>
                  </a:txBody>
                  <a:tcPr marL="68580" marR="68580" marT="34290" marB="34290"/>
                </a:tc>
                <a:tc>
                  <a:txBody>
                    <a:bodyPr/>
                    <a:lstStyle/>
                    <a:p>
                      <a:pPr algn="ctr"/>
                      <a:r>
                        <a:rPr lang="en-US" sz="2000" b="1" dirty="0"/>
                        <a:t>166 - 175</a:t>
                      </a:r>
                      <a:endParaRPr lang="en-IN" sz="2000" b="1" dirty="0"/>
                    </a:p>
                  </a:txBody>
                  <a:tcPr marL="68580" marR="68580" marT="34290" marB="34290"/>
                </a:tc>
                <a:extLst>
                  <a:ext uri="{0D108BD9-81ED-4DB2-BD59-A6C34878D82A}">
                    <a16:rowId xmlns:a16="http://schemas.microsoft.com/office/drawing/2014/main" val="10008"/>
                  </a:ext>
                </a:extLst>
              </a:tr>
              <a:tr h="409575">
                <a:tc>
                  <a:txBody>
                    <a:bodyPr/>
                    <a:lstStyle/>
                    <a:p>
                      <a:pPr algn="ctr"/>
                      <a:r>
                        <a:rPr lang="en-US" sz="2000" b="1" dirty="0"/>
                        <a:t>9.</a:t>
                      </a:r>
                      <a:endParaRPr lang="en-IN" sz="2000" b="1" dirty="0"/>
                    </a:p>
                  </a:txBody>
                  <a:tcPr marL="68580" marR="68580" marT="34290" marB="34290"/>
                </a:tc>
                <a:tc>
                  <a:txBody>
                    <a:bodyPr/>
                    <a:lstStyle/>
                    <a:p>
                      <a:pPr algn="just"/>
                      <a:r>
                        <a:rPr lang="en-IN" sz="2240" b="1" dirty="0" err="1">
                          <a:solidFill>
                            <a:srgbClr val="0070C0"/>
                          </a:solidFill>
                        </a:rPr>
                        <a:t>ECINet</a:t>
                      </a:r>
                      <a:r>
                        <a:rPr lang="en-IN" sz="2240" b="1" dirty="0">
                          <a:solidFill>
                            <a:srgbClr val="0070C0"/>
                          </a:solidFill>
                        </a:rPr>
                        <a:t> </a:t>
                      </a:r>
                      <a:r>
                        <a:rPr lang="en-IN" sz="2240" b="1" baseline="0" dirty="0">
                          <a:solidFill>
                            <a:srgbClr val="0070C0"/>
                          </a:solidFill>
                        </a:rPr>
                        <a:t>&amp; Misc</a:t>
                      </a:r>
                      <a:endParaRPr lang="en-IN" sz="2240" b="1" dirty="0">
                        <a:solidFill>
                          <a:srgbClr val="0070C0"/>
                        </a:solidFill>
                      </a:endParaRPr>
                    </a:p>
                  </a:txBody>
                  <a:tcPr marL="68580" marR="68580" marT="34290" marB="34290"/>
                </a:tc>
                <a:tc>
                  <a:txBody>
                    <a:bodyPr/>
                    <a:lstStyle/>
                    <a:p>
                      <a:pPr algn="ctr"/>
                      <a:r>
                        <a:rPr lang="en-US" sz="2000" b="1" dirty="0"/>
                        <a:t>176 - 177</a:t>
                      </a:r>
                      <a:endParaRPr lang="en-IN" sz="2000" b="1" dirty="0"/>
                    </a:p>
                  </a:txBody>
                  <a:tcPr marL="68580" marR="68580" marT="34290" marB="34290"/>
                </a:tc>
                <a:extLst>
                  <a:ext uri="{0D108BD9-81ED-4DB2-BD59-A6C34878D82A}">
                    <a16:rowId xmlns:a16="http://schemas.microsoft.com/office/drawing/2014/main" val="10009"/>
                  </a:ext>
                </a:extLst>
              </a:tr>
            </a:tbl>
          </a:graphicData>
        </a:graphic>
      </p:graphicFrame>
      <p:sp>
        <p:nvSpPr>
          <p:cNvPr id="6" name="Rectangle 1"/>
          <p:cNvSpPr>
            <a:spLocks noGrp="1" noChangeArrowheads="1"/>
          </p:cNvSpPr>
          <p:nvPr>
            <p:ph type="title"/>
          </p:nvPr>
        </p:nvSpPr>
        <p:spPr bwMode="auto">
          <a:xfrm>
            <a:off x="152401" y="171946"/>
            <a:ext cx="6934199" cy="354965"/>
          </a:xfrm>
          <a:prstGeom prst="rect">
            <a:avLst/>
          </a:prstGeom>
          <a:solidFill>
            <a:srgbClr val="00B0F0"/>
          </a:solidFill>
          <a:ln>
            <a:noFill/>
          </a:ln>
          <a:effectLst/>
        </p:spPr>
        <p:txBody>
          <a:bodyPr vert="horz" wrap="square" lIns="0" tIns="-7142" rIns="0" bIns="-7142" numCol="1" anchor="ctr" anchorCtr="0" compatLnSpc="1">
            <a:spAutoFit/>
          </a:bodyPr>
          <a:lstStyle/>
          <a:p>
            <a:pPr defTabSz="857250"/>
            <a:r>
              <a:rPr lang="en-IN" altLang="en-US" sz="2400" b="1" dirty="0">
                <a:cs typeface="Vrinda"/>
              </a:rPr>
              <a:t>Index</a:t>
            </a:r>
            <a:r>
              <a:rPr lang="en-US" altLang="en-US" sz="2400" b="1" dirty="0">
                <a:cs typeface="Vrinda"/>
              </a:rPr>
              <a:t> </a:t>
            </a:r>
            <a:endParaRPr lang="en-US" altLang="en-US" sz="2400" b="1" dirty="0">
              <a:latin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124" y="9001"/>
            <a:ext cx="6584950" cy="447675"/>
          </a:xfrm>
        </p:spPr>
        <p:txBody>
          <a:bodyPr/>
          <a:lstStyle/>
          <a:p>
            <a:r>
              <a:rPr lang="en-US" dirty="0">
                <a:solidFill>
                  <a:srgbClr val="FF0000"/>
                </a:solidFill>
              </a:rPr>
              <a:t>New instructions</a:t>
            </a:r>
            <a:endParaRPr lang="en-IN" dirty="0">
              <a:solidFill>
                <a:srgbClr val="FF0000"/>
              </a:solidFill>
            </a:endParaRPr>
          </a:p>
        </p:txBody>
      </p:sp>
      <p:sp>
        <p:nvSpPr>
          <p:cNvPr id="3" name="Content Placeholder 2"/>
          <p:cNvSpPr>
            <a:spLocks noGrp="1"/>
          </p:cNvSpPr>
          <p:nvPr>
            <p:ph idx="1"/>
          </p:nvPr>
        </p:nvSpPr>
        <p:spPr>
          <a:xfrm>
            <a:off x="100199" y="381000"/>
            <a:ext cx="6873875" cy="2971800"/>
          </a:xfrm>
        </p:spPr>
        <p:txBody>
          <a:bodyPr/>
          <a:lstStyle/>
          <a:p>
            <a:pPr marL="0" indent="0" algn="just">
              <a:buNone/>
            </a:pPr>
            <a:r>
              <a:rPr lang="en-US" sz="1400" b="1" dirty="0">
                <a:solidFill>
                  <a:srgbClr val="3399FF"/>
                </a:solidFill>
              </a:rPr>
              <a:t>Presiding Officer's Report Format on Poll Day.</a:t>
            </a:r>
          </a:p>
          <a:p>
            <a:pPr marL="0" indent="0" algn="just">
              <a:buNone/>
            </a:pPr>
            <a:r>
              <a:rPr lang="en-US" sz="1400" b="1" dirty="0"/>
              <a:t>	Part-I : </a:t>
            </a:r>
            <a:r>
              <a:rPr lang="en-US" sz="1400" dirty="0"/>
              <a:t>Mock Poll Certificate</a:t>
            </a:r>
          </a:p>
          <a:p>
            <a:pPr marL="0" indent="0" algn="just">
              <a:buNone/>
            </a:pPr>
            <a:r>
              <a:rPr lang="en-US" sz="1400" b="1" dirty="0"/>
              <a:t>	Part-II : </a:t>
            </a:r>
            <a:r>
              <a:rPr lang="en-US" sz="1400" dirty="0"/>
              <a:t>Replacement of Power Pack of the Control Unit</a:t>
            </a:r>
          </a:p>
          <a:p>
            <a:pPr marL="0" indent="0" algn="just">
              <a:buNone/>
            </a:pPr>
            <a:r>
              <a:rPr lang="en-US" sz="1400" b="1" dirty="0"/>
              <a:t>	Part-Ill</a:t>
            </a:r>
            <a:r>
              <a:rPr lang="en-US" sz="1400" dirty="0"/>
              <a:t> : Pressing of Close Button after completion of Poll</a:t>
            </a:r>
          </a:p>
          <a:p>
            <a:pPr marL="0" indent="0" algn="just">
              <a:buNone/>
            </a:pPr>
            <a:r>
              <a:rPr lang="en-US" sz="1400" b="1" dirty="0"/>
              <a:t>	Part-IV : </a:t>
            </a:r>
            <a:r>
              <a:rPr lang="en-US" sz="1400" dirty="0"/>
              <a:t>EVM/VVPAT replacement Report, if replaced during Mock Poll</a:t>
            </a:r>
          </a:p>
          <a:p>
            <a:pPr marL="0" indent="0" algn="just">
              <a:buNone/>
            </a:pPr>
            <a:r>
              <a:rPr lang="en-US" sz="1400" b="1" dirty="0"/>
              <a:t>	Part-V : </a:t>
            </a:r>
            <a:r>
              <a:rPr lang="en-US" sz="1400" dirty="0"/>
              <a:t>EVM/VVPAT replacement Report, if replaced during Actual Poll</a:t>
            </a:r>
            <a:endParaRPr lang="en-US" sz="1400" b="1" dirty="0">
              <a:solidFill>
                <a:srgbClr val="3399FF"/>
              </a:solidFill>
            </a:endParaRPr>
          </a:p>
          <a:p>
            <a:pPr marL="0" indent="0" algn="just">
              <a:buNone/>
            </a:pPr>
            <a:r>
              <a:rPr lang="en-US" sz="1400" b="1" dirty="0">
                <a:solidFill>
                  <a:srgbClr val="3399FF"/>
                </a:solidFill>
              </a:rPr>
              <a:t>Collection of Presiding Officer's Report</a:t>
            </a:r>
            <a:endParaRPr lang="en-US" sz="1400" dirty="0">
              <a:solidFill>
                <a:srgbClr val="3399FF"/>
              </a:solidFill>
            </a:endParaRPr>
          </a:p>
          <a:p>
            <a:pPr algn="just"/>
            <a:r>
              <a:rPr lang="en-US" sz="1400" dirty="0"/>
              <a:t>(</a:t>
            </a:r>
            <a:r>
              <a:rPr lang="en-US" sz="1400" dirty="0" err="1"/>
              <a:t>i</a:t>
            </a:r>
            <a:r>
              <a:rPr lang="en-US" sz="1400" dirty="0"/>
              <a:t>) Part-I, Part-II and Part-III of the Presiding Officer's Report shall he kept in an envelope. Details to be printed on envelope:</a:t>
            </a:r>
          </a:p>
          <a:p>
            <a:pPr marL="320548" lvl="1" indent="0" algn="just">
              <a:buNone/>
            </a:pPr>
            <a:r>
              <a:rPr lang="en-US" sz="800" b="1" dirty="0"/>
              <a:t>	</a:t>
            </a:r>
            <a:r>
              <a:rPr lang="en-US" sz="1200" b="1" dirty="0"/>
              <a:t>Name of election:	   </a:t>
            </a:r>
            <a:r>
              <a:rPr lang="en-US" sz="1200" dirty="0"/>
              <a:t>(to be pre-printed)</a:t>
            </a:r>
          </a:p>
          <a:p>
            <a:pPr marL="320548" lvl="1" indent="0" algn="just">
              <a:buNone/>
            </a:pPr>
            <a:r>
              <a:rPr lang="en-US" sz="1200" b="1" dirty="0"/>
              <a:t>	No. and Name of AC/AS: </a:t>
            </a:r>
            <a:r>
              <a:rPr lang="en-US" sz="1200" dirty="0"/>
              <a:t>(to be pre-printed)</a:t>
            </a:r>
          </a:p>
          <a:p>
            <a:pPr marL="320548" lvl="1" indent="0" algn="just">
              <a:buNone/>
            </a:pPr>
            <a:r>
              <a:rPr lang="en-US" sz="1200" b="1" dirty="0"/>
              <a:t>	No. and Name of PC: 	   </a:t>
            </a:r>
            <a:r>
              <a:rPr lang="en-US" sz="1200" dirty="0"/>
              <a:t>(to be pre-printed)</a:t>
            </a:r>
          </a:p>
          <a:p>
            <a:pPr marL="320548" lvl="1" indent="0" algn="just">
              <a:buNone/>
            </a:pPr>
            <a:r>
              <a:rPr lang="en-US" sz="1200" b="1" dirty="0"/>
              <a:t>	Polling Station No:	    …………..</a:t>
            </a:r>
            <a:endParaRPr lang="en-US" sz="1200" dirty="0"/>
          </a:p>
          <a:p>
            <a:pPr algn="just"/>
            <a:endParaRPr lang="en-US" sz="1400" dirty="0"/>
          </a:p>
          <a:p>
            <a:pPr algn="just"/>
            <a:r>
              <a:rPr lang="en-US" sz="1400" dirty="0"/>
              <a:t>The Presiding Officer shall deposit the said envelope along with EVM, VVPAT and other election material at Collection Centre.</a:t>
            </a:r>
          </a:p>
          <a:p>
            <a:pPr algn="just"/>
            <a:r>
              <a:rPr lang="en-US" sz="1400" dirty="0"/>
              <a:t>(ii) Part-IV and Part-V of the Presiding Officer's Report </a:t>
            </a:r>
            <a:r>
              <a:rPr lang="en-US" sz="1400" b="1" i="1" dirty="0">
                <a:solidFill>
                  <a:srgbClr val="7030A0"/>
                </a:solidFill>
              </a:rPr>
              <a:t>shall be collected by the Sector Officer, whenever any replacement is done</a:t>
            </a:r>
            <a:r>
              <a:rPr lang="en-US" sz="1400" dirty="0"/>
              <a:t>. Sector Officers shall submit the said Reports to the Returning Officer.</a:t>
            </a:r>
          </a:p>
          <a:p>
            <a:pPr marL="0" indent="0" algn="just">
              <a:buNone/>
            </a:pPr>
            <a:r>
              <a:rPr lang="en-IN" sz="1400" b="1" dirty="0">
                <a:solidFill>
                  <a:schemeClr val="accent6">
                    <a:lumMod val="50000"/>
                  </a:schemeClr>
                </a:solidFill>
                <a:latin typeface="Open Sans"/>
              </a:rPr>
              <a:t>Alternative document</a:t>
            </a:r>
            <a:r>
              <a:rPr lang="en-IN" sz="1400" b="1" dirty="0">
                <a:solidFill>
                  <a:srgbClr val="00B0F0"/>
                </a:solidFill>
                <a:latin typeface="Open Sans"/>
              </a:rPr>
              <a:t>: Unique Disability Identity Card (UDID), </a:t>
            </a:r>
            <a:r>
              <a:rPr lang="en-US" sz="1400" b="1" dirty="0">
                <a:solidFill>
                  <a:srgbClr val="00B0F0"/>
                </a:solidFill>
              </a:rPr>
              <a:t>Ministry of Social Justice &amp; Empowerment, </a:t>
            </a:r>
            <a:r>
              <a:rPr lang="en-US" sz="1400" b="1" dirty="0" err="1">
                <a:solidFill>
                  <a:srgbClr val="00B0F0"/>
                </a:solidFill>
              </a:rPr>
              <a:t>Govt</a:t>
            </a:r>
            <a:r>
              <a:rPr lang="en-US" sz="1400" b="1" dirty="0">
                <a:solidFill>
                  <a:srgbClr val="00B0F0"/>
                </a:solidFill>
              </a:rPr>
              <a:t> of India</a:t>
            </a:r>
            <a:endParaRPr lang="en-US" sz="1400" dirty="0"/>
          </a:p>
          <a:p>
            <a:pPr algn="just"/>
            <a:endParaRPr lang="en-IN"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152" y="0"/>
            <a:ext cx="7160768" cy="5486400"/>
          </a:xfrm>
          <a:solidFill>
            <a:schemeClr val="accent2">
              <a:lumMod val="40000"/>
              <a:lumOff val="60000"/>
            </a:schemeClr>
          </a:solidFill>
          <a:ln>
            <a:solidFill>
              <a:srgbClr val="FFFF00"/>
            </a:solidFill>
          </a:ln>
        </p:spPr>
        <p:txBody>
          <a:bodyPr/>
          <a:lstStyle/>
          <a:p>
            <a:pPr algn="just"/>
            <a:r>
              <a:rPr lang="en-IN" sz="1440" dirty="0"/>
              <a:t>Use of Strip Seal is discontinued</a:t>
            </a:r>
          </a:p>
          <a:p>
            <a:pPr algn="just"/>
            <a:r>
              <a:rPr lang="en-IN" sz="1440" dirty="0">
                <a:solidFill>
                  <a:srgbClr val="C00000"/>
                </a:solidFill>
              </a:rPr>
              <a:t>Design of Pink paper seal for BU is changed.</a:t>
            </a:r>
          </a:p>
          <a:p>
            <a:pPr algn="just"/>
            <a:r>
              <a:rPr lang="en-IN" sz="1440" dirty="0"/>
              <a:t>Design of Green Paper seal is changed.</a:t>
            </a:r>
          </a:p>
          <a:p>
            <a:pPr algn="just"/>
            <a:r>
              <a:rPr lang="en-IN" sz="1440" dirty="0">
                <a:solidFill>
                  <a:srgbClr val="C00000"/>
                </a:solidFill>
              </a:rPr>
              <a:t>Use of plastic box for mock poll slips is discontinued. Only the blank envelops containing Mock poll slips have to be sealed with newly designed Pink Paper seal, no plastic box in this regard will be there.</a:t>
            </a:r>
          </a:p>
          <a:p>
            <a:pPr algn="just"/>
            <a:r>
              <a:rPr lang="en-IN" sz="1440" dirty="0" err="1"/>
              <a:t>Pr.O’s</a:t>
            </a:r>
            <a:r>
              <a:rPr lang="en-IN" sz="1440" dirty="0"/>
              <a:t> diary modified</a:t>
            </a:r>
          </a:p>
          <a:p>
            <a:pPr algn="just"/>
            <a:r>
              <a:rPr lang="en-IN" sz="1440" dirty="0" err="1">
                <a:solidFill>
                  <a:srgbClr val="C00000"/>
                </a:solidFill>
              </a:rPr>
              <a:t>Packeting</a:t>
            </a:r>
            <a:r>
              <a:rPr lang="en-IN" sz="1440" dirty="0">
                <a:solidFill>
                  <a:srgbClr val="C00000"/>
                </a:solidFill>
              </a:rPr>
              <a:t> system of election papers is changed.</a:t>
            </a:r>
          </a:p>
          <a:p>
            <a:pPr algn="just"/>
            <a:r>
              <a:rPr lang="en-IN" sz="1440" dirty="0"/>
              <a:t>PB only at facilitation centre, will not be sent through post office. </a:t>
            </a:r>
          </a:p>
          <a:p>
            <a:pPr algn="just"/>
            <a:r>
              <a:rPr lang="en-IN" sz="1440" dirty="0">
                <a:solidFill>
                  <a:srgbClr val="C00000"/>
                </a:solidFill>
              </a:rPr>
              <a:t>EDC procedure remains same.</a:t>
            </a:r>
          </a:p>
          <a:p>
            <a:pPr marL="0" indent="0" algn="ctr">
              <a:buNone/>
            </a:pPr>
            <a:r>
              <a:rPr lang="en-IN" sz="1440" i="1" dirty="0">
                <a:solidFill>
                  <a:srgbClr val="C00000"/>
                </a:solidFill>
              </a:rPr>
              <a:t>(Above Changed happened in PGE 2024)</a:t>
            </a:r>
          </a:p>
          <a:p>
            <a:pPr algn="just">
              <a:buFont typeface="Wingdings" panose="05000000000000000000" pitchFamily="2" charset="2"/>
              <a:buChar char="v"/>
            </a:pPr>
            <a:r>
              <a:rPr lang="en-US" sz="1440" dirty="0">
                <a:highlight>
                  <a:srgbClr val="00FFFF"/>
                </a:highlight>
              </a:rPr>
              <a:t>No.464/INST/2023/EPS (Poll Day management outside)</a:t>
            </a:r>
            <a:r>
              <a:rPr lang="en-IN" sz="1440" i="1" dirty="0">
                <a:solidFill>
                  <a:srgbClr val="C00000"/>
                </a:solidFill>
                <a:highlight>
                  <a:srgbClr val="00FFFF"/>
                </a:highlight>
              </a:rPr>
              <a:t> date 23.05.2025 – setting up of election booth outside 100 </a:t>
            </a:r>
            <a:r>
              <a:rPr lang="en-IN" sz="1440" i="1" dirty="0" err="1">
                <a:solidFill>
                  <a:srgbClr val="C00000"/>
                </a:solidFill>
                <a:highlight>
                  <a:srgbClr val="00FFFF"/>
                </a:highlight>
              </a:rPr>
              <a:t>mtr</a:t>
            </a:r>
            <a:r>
              <a:rPr lang="en-IN" sz="1440" i="1" dirty="0">
                <a:solidFill>
                  <a:srgbClr val="C00000"/>
                </a:solidFill>
                <a:highlight>
                  <a:srgbClr val="00FFFF"/>
                </a:highlight>
              </a:rPr>
              <a:t> of PS</a:t>
            </a:r>
          </a:p>
          <a:p>
            <a:pPr algn="just">
              <a:buFont typeface="Wingdings" panose="05000000000000000000" pitchFamily="2" charset="2"/>
              <a:buChar char="v"/>
            </a:pPr>
            <a:r>
              <a:rPr lang="pt-BR" sz="1440" dirty="0">
                <a:highlight>
                  <a:srgbClr val="00FFFF"/>
                </a:highlight>
              </a:rPr>
              <a:t>No.464/INST/EPS/2025/L&amp;O</a:t>
            </a:r>
            <a:r>
              <a:rPr lang="en-IN" sz="1440" i="1" dirty="0">
                <a:solidFill>
                  <a:srgbClr val="C00000"/>
                </a:solidFill>
                <a:highlight>
                  <a:srgbClr val="00FFFF"/>
                </a:highlight>
              </a:rPr>
              <a:t> dated 23.05.2025 - </a:t>
            </a:r>
            <a:r>
              <a:rPr lang="en-US" sz="1440" dirty="0">
                <a:highlight>
                  <a:srgbClr val="00FFFF"/>
                </a:highlight>
              </a:rPr>
              <a:t>arrangement to deposit mobile phones at Polling Station</a:t>
            </a:r>
          </a:p>
          <a:p>
            <a:pPr algn="just">
              <a:buFont typeface="Wingdings" panose="05000000000000000000" pitchFamily="2" charset="2"/>
              <a:buChar char="v"/>
            </a:pPr>
            <a:r>
              <a:rPr lang="en-US" sz="1440" i="1" dirty="0">
                <a:solidFill>
                  <a:srgbClr val="C00000"/>
                </a:solidFill>
                <a:highlight>
                  <a:srgbClr val="00FFFF"/>
                </a:highlight>
              </a:rPr>
              <a:t>Use of ECINET app by </a:t>
            </a:r>
            <a:r>
              <a:rPr lang="en-US" sz="1440" i="1" dirty="0" err="1">
                <a:solidFill>
                  <a:srgbClr val="C00000"/>
                </a:solidFill>
                <a:highlight>
                  <a:srgbClr val="00FFFF"/>
                </a:highlight>
              </a:rPr>
              <a:t>Pr.O</a:t>
            </a:r>
            <a:endParaRPr lang="en-US" sz="1440" i="1" dirty="0">
              <a:solidFill>
                <a:srgbClr val="C00000"/>
              </a:solidFill>
              <a:highlight>
                <a:srgbClr val="00FFFF"/>
              </a:highlight>
            </a:endParaRPr>
          </a:p>
          <a:p>
            <a:pPr algn="just">
              <a:buFont typeface="Wingdings" panose="05000000000000000000" pitchFamily="2" charset="2"/>
              <a:buChar char="v"/>
            </a:pPr>
            <a:r>
              <a:rPr lang="en-US" sz="1440" i="1" dirty="0"/>
              <a:t>Photograph of the candidates shall be printed in color (unless the candidate has provided only black and white photograph). The candidate's face should occupy 3l4th of the space in the photograph. PB ballot photo will be black &amp; white as earlier.</a:t>
            </a:r>
          </a:p>
          <a:p>
            <a:pPr algn="just">
              <a:buFont typeface="Wingdings" panose="05000000000000000000" pitchFamily="2" charset="2"/>
              <a:buChar char="v"/>
            </a:pPr>
            <a:r>
              <a:rPr lang="en-US" sz="1440" i="1" dirty="0">
                <a:solidFill>
                  <a:srgbClr val="C00000"/>
                </a:solidFill>
                <a:highlight>
                  <a:srgbClr val="00FFFF"/>
                </a:highlight>
              </a:rPr>
              <a:t>Obligatory distribution of 17c to polling agents present, SO to ensure it</a:t>
            </a:r>
            <a:endParaRPr lang="en-IN" sz="1440" i="1" dirty="0">
              <a:solidFill>
                <a:srgbClr val="C00000"/>
              </a:solidFill>
              <a:highlight>
                <a:srgbClr val="00FFFF"/>
              </a:highligh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989" y="0"/>
            <a:ext cx="6933876" cy="364584"/>
          </a:xfrm>
        </p:spPr>
        <p:txBody>
          <a:bodyPr/>
          <a:lstStyle/>
          <a:p>
            <a:r>
              <a:rPr lang="en-IN" sz="2240" dirty="0">
                <a:solidFill>
                  <a:srgbClr val="00B0F0"/>
                </a:solidFill>
              </a:rPr>
              <a:t>New packet arrangement for RC</a:t>
            </a:r>
          </a:p>
        </p:txBody>
      </p:sp>
      <p:graphicFrame>
        <p:nvGraphicFramePr>
          <p:cNvPr id="4" name="Table 3"/>
          <p:cNvGraphicFramePr>
            <a:graphicFrameLocks noGrp="1"/>
          </p:cNvGraphicFramePr>
          <p:nvPr/>
        </p:nvGraphicFramePr>
        <p:xfrm>
          <a:off x="167316" y="364584"/>
          <a:ext cx="6957060" cy="4584065"/>
        </p:xfrm>
        <a:graphic>
          <a:graphicData uri="http://schemas.openxmlformats.org/drawingml/2006/table">
            <a:tbl>
              <a:tblPr firstRow="1" bandRow="1">
                <a:tableStyleId>{5C22544A-7EE6-4342-B048-85BDC9FD1C3A}</a:tableStyleId>
              </a:tblPr>
              <a:tblGrid>
                <a:gridCol w="669290">
                  <a:extLst>
                    <a:ext uri="{9D8B030D-6E8A-4147-A177-3AD203B41FA5}">
                      <a16:colId xmlns:a16="http://schemas.microsoft.com/office/drawing/2014/main" val="20000"/>
                    </a:ext>
                  </a:extLst>
                </a:gridCol>
                <a:gridCol w="661670">
                  <a:extLst>
                    <a:ext uri="{9D8B030D-6E8A-4147-A177-3AD203B41FA5}">
                      <a16:colId xmlns:a16="http://schemas.microsoft.com/office/drawing/2014/main" val="20001"/>
                    </a:ext>
                  </a:extLst>
                </a:gridCol>
                <a:gridCol w="1758950">
                  <a:extLst>
                    <a:ext uri="{9D8B030D-6E8A-4147-A177-3AD203B41FA5}">
                      <a16:colId xmlns:a16="http://schemas.microsoft.com/office/drawing/2014/main" val="20002"/>
                    </a:ext>
                  </a:extLst>
                </a:gridCol>
                <a:gridCol w="739140">
                  <a:extLst>
                    <a:ext uri="{9D8B030D-6E8A-4147-A177-3AD203B41FA5}">
                      <a16:colId xmlns:a16="http://schemas.microsoft.com/office/drawing/2014/main" val="20003"/>
                    </a:ext>
                  </a:extLst>
                </a:gridCol>
                <a:gridCol w="3128010">
                  <a:extLst>
                    <a:ext uri="{9D8B030D-6E8A-4147-A177-3AD203B41FA5}">
                      <a16:colId xmlns:a16="http://schemas.microsoft.com/office/drawing/2014/main" val="20004"/>
                    </a:ext>
                  </a:extLst>
                </a:gridCol>
              </a:tblGrid>
              <a:tr h="286385">
                <a:tc>
                  <a:txBody>
                    <a:bodyPr/>
                    <a:lstStyle/>
                    <a:p>
                      <a:pPr algn="ctr"/>
                      <a:r>
                        <a:rPr lang="en-IN" sz="1120" dirty="0"/>
                        <a:t>Packet</a:t>
                      </a:r>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1120" dirty="0"/>
                        <a:t>Colour</a:t>
                      </a:r>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1120" dirty="0"/>
                        <a:t>Name of packet</a:t>
                      </a:r>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1120" dirty="0"/>
                        <a:t>Item no</a:t>
                      </a:r>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1120" dirty="0"/>
                        <a:t>Content</a:t>
                      </a:r>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99745">
                <a:tc>
                  <a:txBody>
                    <a:bodyPr/>
                    <a:lstStyle/>
                    <a:p>
                      <a:pPr algn="ctr"/>
                      <a:r>
                        <a:rPr lang="en-IN" sz="1120" dirty="0"/>
                        <a:t>1st</a:t>
                      </a:r>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120" dirty="0"/>
                        <a:t>White</a:t>
                      </a:r>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20" dirty="0"/>
                        <a:t>EVM Papers</a:t>
                      </a:r>
                    </a:p>
                    <a:p>
                      <a:pPr algn="ctr"/>
                      <a:endParaRPr lang="en-IN" sz="1120" dirty="0"/>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120" dirty="0"/>
                        <a:t>3</a:t>
                      </a:r>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120" dirty="0"/>
                        <a:t>17C, </a:t>
                      </a:r>
                      <a:r>
                        <a:rPr lang="en-IN" sz="1120" dirty="0" err="1"/>
                        <a:t>Pr.O</a:t>
                      </a:r>
                      <a:r>
                        <a:rPr lang="en-IN" sz="1120" dirty="0"/>
                        <a:t> report</a:t>
                      </a:r>
                      <a:r>
                        <a:rPr lang="en-IN" sz="1120" baseline="0" dirty="0"/>
                        <a:t> I,II,III and envelop with Mock poll slip</a:t>
                      </a:r>
                      <a:endParaRPr lang="en-IN" sz="1120" dirty="0"/>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87020">
                <a:tc>
                  <a:txBody>
                    <a:bodyPr/>
                    <a:lstStyle/>
                    <a:p>
                      <a:pPr algn="ctr"/>
                      <a:r>
                        <a:rPr lang="en-IN" sz="1120" dirty="0"/>
                        <a:t>2nd</a:t>
                      </a:r>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120" dirty="0"/>
                        <a:t>White</a:t>
                      </a:r>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120" dirty="0"/>
                        <a:t>SCRUTINYCOVER</a:t>
                      </a:r>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120" dirty="0"/>
                        <a:t>4</a:t>
                      </a:r>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120" dirty="0" err="1"/>
                        <a:t>Pr.O</a:t>
                      </a:r>
                      <a:r>
                        <a:rPr lang="en-IN" sz="1120" dirty="0"/>
                        <a:t> diary, 17A, 14A, Visit sheet</a:t>
                      </a:r>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713105">
                <a:tc>
                  <a:txBody>
                    <a:bodyPr/>
                    <a:lstStyle/>
                    <a:p>
                      <a:pPr algn="ctr"/>
                      <a:r>
                        <a:rPr lang="en-IN" sz="1120" dirty="0"/>
                        <a:t>3rd</a:t>
                      </a:r>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120" dirty="0"/>
                        <a:t>White</a:t>
                      </a:r>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40" dirty="0">
                          <a:solidFill>
                            <a:prstClr val="black"/>
                          </a:solidFill>
                          <a:latin typeface="Arial" panose="020B0604020202020204" pitchFamily="34" charset="0"/>
                        </a:rPr>
                        <a:t>STATUTORY COVERS</a:t>
                      </a:r>
                      <a:endParaRPr lang="en-IN" sz="1120" dirty="0"/>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120" dirty="0"/>
                        <a:t>5</a:t>
                      </a:r>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120" dirty="0"/>
                        <a:t>Marked</a:t>
                      </a:r>
                      <a:r>
                        <a:rPr lang="en-IN" sz="1120" baseline="0" dirty="0"/>
                        <a:t> copy, Voter’s slip, used tender ballot &amp;17B, unused tender ballot, Form 14</a:t>
                      </a:r>
                      <a:endParaRPr lang="en-IN" sz="1120" dirty="0"/>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1353185">
                <a:tc>
                  <a:txBody>
                    <a:bodyPr/>
                    <a:lstStyle/>
                    <a:p>
                      <a:pPr algn="ctr"/>
                      <a:r>
                        <a:rPr lang="en-IN" sz="1120" dirty="0"/>
                        <a:t>4th</a:t>
                      </a:r>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120" dirty="0"/>
                        <a:t>Yellow</a:t>
                      </a:r>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40" dirty="0">
                          <a:solidFill>
                            <a:prstClr val="black"/>
                          </a:solidFill>
                          <a:latin typeface="Arial" panose="020B0604020202020204" pitchFamily="34" charset="0"/>
                        </a:rPr>
                        <a:t>NON-STATUTORY COVERS</a:t>
                      </a:r>
                      <a:endParaRPr lang="en-IN" sz="1120" dirty="0"/>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120" dirty="0"/>
                        <a:t>11</a:t>
                      </a:r>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120" dirty="0"/>
                        <a:t>Working copy, Form 10, EDC, </a:t>
                      </a:r>
                      <a:r>
                        <a:rPr lang="en-IN" sz="1120" dirty="0" err="1"/>
                        <a:t>Pr.O</a:t>
                      </a:r>
                      <a:r>
                        <a:rPr lang="en-IN" sz="1120" dirty="0"/>
                        <a:t> declaration, receipt book &amp;</a:t>
                      </a:r>
                      <a:r>
                        <a:rPr lang="en-IN" sz="1120" baseline="0" dirty="0"/>
                        <a:t> cash, unused and damaged paper seals and special tags, unused voter’s slip, under age declaration &amp; list, 49MA, ASD declaration, letter to SHO</a:t>
                      </a:r>
                      <a:endParaRPr lang="en-IN" sz="1120" dirty="0"/>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731520">
                <a:tc>
                  <a:txBody>
                    <a:bodyPr/>
                    <a:lstStyle/>
                    <a:p>
                      <a:pPr algn="ctr"/>
                      <a:r>
                        <a:rPr lang="en-IN" sz="1120" dirty="0"/>
                        <a:t>5th</a:t>
                      </a:r>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120" dirty="0"/>
                        <a:t>Brown</a:t>
                      </a:r>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40" dirty="0">
                          <a:solidFill>
                            <a:prstClr val="black"/>
                          </a:solidFill>
                          <a:latin typeface="Arial" panose="020B0604020202020204" pitchFamily="34" charset="0"/>
                        </a:rPr>
                        <a:t>as HANDBOOK/MANUAL etc.</a:t>
                      </a:r>
                      <a:endParaRPr lang="en-IN" sz="1120" dirty="0"/>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120" dirty="0"/>
                        <a:t>3+</a:t>
                      </a:r>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120" dirty="0"/>
                        <a:t>Handbook, instructions- checklist, do’s &amp; don’ts</a:t>
                      </a:r>
                      <a:r>
                        <a:rPr lang="en-IN" sz="1120" baseline="0" dirty="0"/>
                        <a:t> </a:t>
                      </a:r>
                      <a:r>
                        <a:rPr lang="en-IN" sz="1120" baseline="0" dirty="0" err="1"/>
                        <a:t>etc</a:t>
                      </a:r>
                      <a:endParaRPr lang="en-IN" sz="1120" baseline="0" dirty="0"/>
                    </a:p>
                    <a:p>
                      <a:pPr algn="ctr"/>
                      <a:r>
                        <a:rPr lang="en-IN" sz="1120" baseline="0" dirty="0"/>
                        <a:t>Indelible ink, stamp pad</a:t>
                      </a:r>
                      <a:endParaRPr lang="en-IN" sz="1120" dirty="0"/>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713105">
                <a:tc>
                  <a:txBody>
                    <a:bodyPr/>
                    <a:lstStyle/>
                    <a:p>
                      <a:pPr algn="ctr"/>
                      <a:r>
                        <a:rPr lang="en-IN" sz="1120" dirty="0"/>
                        <a:t>6th</a:t>
                      </a:r>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120" dirty="0"/>
                        <a:t>Blue</a:t>
                      </a:r>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40" dirty="0">
                          <a:solidFill>
                            <a:prstClr val="black"/>
                          </a:solidFill>
                          <a:latin typeface="Arial" panose="020B0604020202020204" pitchFamily="34" charset="0"/>
                        </a:rPr>
                        <a:t>OTHER MATERIALS</a:t>
                      </a:r>
                      <a:endParaRPr lang="en-IN" sz="1120" dirty="0"/>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120" dirty="0"/>
                        <a:t>5+</a:t>
                      </a:r>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120" dirty="0"/>
                        <a:t>Candidate</a:t>
                      </a:r>
                      <a:r>
                        <a:rPr lang="en-IN" sz="1120" baseline="0" dirty="0"/>
                        <a:t> information booklet, unused forms, Metal seal, Arrow cross mark, Cup of indelible ink</a:t>
                      </a:r>
                      <a:endParaRPr lang="en-IN" sz="1120" dirty="0"/>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5" name="Rectangle 4"/>
          <p:cNvSpPr/>
          <p:nvPr/>
        </p:nvSpPr>
        <p:spPr>
          <a:xfrm>
            <a:off x="93386" y="5018580"/>
            <a:ext cx="7019479" cy="485140"/>
          </a:xfrm>
          <a:prstGeom prst="rect">
            <a:avLst/>
          </a:prstGeom>
          <a:solidFill>
            <a:srgbClr val="00B050"/>
          </a:solidFill>
        </p:spPr>
        <p:txBody>
          <a:bodyPr wrap="square">
            <a:spAutoFit/>
          </a:bodyPr>
          <a:lstStyle/>
          <a:p>
            <a:pPr algn="just"/>
            <a:r>
              <a:rPr lang="en-US" sz="1280" i="1" dirty="0"/>
              <a:t>All remaining stationery items should be placed back in the respective transparent Cardboard/Carton containers and submitted at the Receipt Center.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p:nvPr/>
        </p:nvSpPr>
        <p:spPr>
          <a:xfrm>
            <a:off x="46355" y="76200"/>
            <a:ext cx="7209155" cy="5446395"/>
          </a:xfrm>
          <a:prstGeom prst="rect">
            <a:avLst/>
          </a:prstGeom>
          <a:solidFill>
            <a:schemeClr val="accent2">
              <a:lumMod val="40000"/>
              <a:lumOff val="60000"/>
            </a:schemeClr>
          </a:solidFill>
        </p:spPr>
        <p:txBody>
          <a:bodyPr wrap="square" rtlCol="0" anchor="t">
            <a:spAutoFit/>
          </a:bodyPr>
          <a:lstStyle/>
          <a:p>
            <a:pPr marL="0" indent="0" algn="ctr"/>
            <a:r>
              <a:rPr lang="en-IN" altLang="en-US" sz="2400" b="1">
                <a:solidFill>
                  <a:srgbClr val="000000"/>
                </a:solidFill>
                <a:latin typeface="Times New Roman" panose="02020603050405020304" pitchFamily="18" charset="0"/>
                <a:cs typeface="Calibri" panose="020F0502020204030204" pitchFamily="34" charset="0"/>
                <a:sym typeface="+mn-ea"/>
              </a:rPr>
              <a:t>Micro Observer shall specially observe and note:</a:t>
            </a:r>
            <a:endParaRPr lang="en-IN" altLang="en-US" sz="2400" b="1">
              <a:solidFill>
                <a:srgbClr val="000000"/>
              </a:solidFill>
              <a:latin typeface="Times New Roman" panose="02020603050405020304" pitchFamily="18" charset="0"/>
              <a:cs typeface="Calibri" panose="020F0502020204030204" pitchFamily="34" charset="0"/>
            </a:endParaRPr>
          </a:p>
          <a:p>
            <a:pPr marL="0" indent="0" algn="just"/>
            <a:r>
              <a:rPr lang="en-IN" altLang="en-US" sz="1800" b="1">
                <a:solidFill>
                  <a:srgbClr val="7030A0"/>
                </a:solidFill>
                <a:latin typeface="Times New Roman" panose="02020603050405020304" pitchFamily="18" charset="0"/>
                <a:cs typeface="Calibri" panose="020F0502020204030204" pitchFamily="34" charset="0"/>
                <a:sym typeface="+mn-ea"/>
              </a:rPr>
              <a:t>a.Mock Poll Procedures:</a:t>
            </a:r>
            <a:r>
              <a:rPr lang="en-IN" altLang="en-US" sz="1800">
                <a:solidFill>
                  <a:srgbClr val="000000"/>
                </a:solidFill>
                <a:latin typeface="Times New Roman" panose="02020603050405020304" pitchFamily="18" charset="0"/>
                <a:cs typeface="Calibri" panose="020F0502020204030204" pitchFamily="34" charset="0"/>
                <a:sym typeface="+mn-ea"/>
              </a:rPr>
              <a:t> To watch the mock poll and see that it is carried out as per the ECI instructions. Votes in CU are cleared and all slips are taken out from VVPAT and put in black envelope, after the mock poll and before the start of actual poll. Mock poll certificate is signed by the Presiding Officer, Polling Agents and all Polling Officers.</a:t>
            </a:r>
            <a:endParaRPr lang="en-IN" altLang="en-US" sz="1800" b="0">
              <a:solidFill>
                <a:srgbClr val="000000"/>
              </a:solidFill>
              <a:latin typeface="Times New Roman" panose="02020603050405020304" pitchFamily="18" charset="0"/>
              <a:cs typeface="Calibri" panose="020F0502020204030204" pitchFamily="34" charset="0"/>
            </a:endParaRPr>
          </a:p>
          <a:p>
            <a:pPr marL="0" indent="0" algn="just"/>
            <a:r>
              <a:rPr lang="en-IN" altLang="en-US" sz="1800" b="1">
                <a:solidFill>
                  <a:srgbClr val="7030A0"/>
                </a:solidFill>
                <a:latin typeface="Times New Roman" panose="02020603050405020304" pitchFamily="18" charset="0"/>
                <a:cs typeface="Calibri" panose="020F0502020204030204" pitchFamily="34" charset="0"/>
                <a:sym typeface="+mn-ea"/>
              </a:rPr>
              <a:t>b.Sealing of EVM and VVPAT: </a:t>
            </a:r>
            <a:r>
              <a:rPr lang="en-IN" altLang="en-US" sz="1800">
                <a:solidFill>
                  <a:srgbClr val="000000"/>
                </a:solidFill>
                <a:latin typeface="Times New Roman" panose="02020603050405020304" pitchFamily="18" charset="0"/>
                <a:cs typeface="Calibri" panose="020F0502020204030204" pitchFamily="34" charset="0"/>
                <a:sym typeface="+mn-ea"/>
              </a:rPr>
              <a:t>Before the actual polling and after poll is over.</a:t>
            </a:r>
            <a:endParaRPr lang="en-IN" altLang="en-US" sz="1800" b="0">
              <a:solidFill>
                <a:srgbClr val="000000"/>
              </a:solidFill>
              <a:latin typeface="Times New Roman" panose="02020603050405020304" pitchFamily="18" charset="0"/>
              <a:cs typeface="Calibri" panose="020F0502020204030204" pitchFamily="34" charset="0"/>
            </a:endParaRPr>
          </a:p>
          <a:p>
            <a:pPr marL="0" indent="0" algn="just"/>
            <a:r>
              <a:rPr lang="en-IN" altLang="en-US" sz="1800">
                <a:solidFill>
                  <a:srgbClr val="000000"/>
                </a:solidFill>
                <a:latin typeface="Times New Roman" panose="02020603050405020304" pitchFamily="18" charset="0"/>
                <a:cs typeface="Calibri" panose="020F0502020204030204" pitchFamily="34" charset="0"/>
                <a:sym typeface="+mn-ea"/>
              </a:rPr>
              <a:t>c.Presence of </a:t>
            </a:r>
            <a:r>
              <a:rPr lang="en-IN" altLang="en-US" sz="1800">
                <a:solidFill>
                  <a:srgbClr val="C00000"/>
                </a:solidFill>
                <a:latin typeface="Times New Roman" panose="02020603050405020304" pitchFamily="18" charset="0"/>
                <a:cs typeface="Calibri" panose="020F0502020204030204" pitchFamily="34" charset="0"/>
                <a:sym typeface="+mn-ea"/>
              </a:rPr>
              <a:t>Polling Agents </a:t>
            </a:r>
            <a:r>
              <a:rPr lang="en-IN" altLang="en-US" sz="1800">
                <a:solidFill>
                  <a:srgbClr val="000000"/>
                </a:solidFill>
                <a:latin typeface="Times New Roman" panose="02020603050405020304" pitchFamily="18" charset="0"/>
                <a:cs typeface="Calibri" panose="020F0502020204030204" pitchFamily="34" charset="0"/>
                <a:sym typeface="+mn-ea"/>
              </a:rPr>
              <a:t>and observance of ECI instructions with regards to them.</a:t>
            </a:r>
            <a:endParaRPr lang="en-IN" altLang="en-US" sz="1800" b="0">
              <a:solidFill>
                <a:srgbClr val="000000"/>
              </a:solidFill>
              <a:latin typeface="Times New Roman" panose="02020603050405020304" pitchFamily="18" charset="0"/>
              <a:cs typeface="Calibri" panose="020F0502020204030204" pitchFamily="34" charset="0"/>
            </a:endParaRPr>
          </a:p>
          <a:p>
            <a:pPr marL="0" indent="0" algn="just"/>
            <a:r>
              <a:rPr lang="en-IN" altLang="en-US" sz="1800">
                <a:solidFill>
                  <a:srgbClr val="000000"/>
                </a:solidFill>
                <a:latin typeface="Times New Roman" panose="02020603050405020304" pitchFamily="18" charset="0"/>
                <a:cs typeface="Calibri" panose="020F0502020204030204" pitchFamily="34" charset="0"/>
                <a:sym typeface="+mn-ea"/>
              </a:rPr>
              <a:t>d.The observance of </a:t>
            </a:r>
            <a:r>
              <a:rPr lang="en-IN" altLang="en-US" sz="1800">
                <a:solidFill>
                  <a:srgbClr val="C00000"/>
                </a:solidFill>
                <a:latin typeface="Times New Roman" panose="02020603050405020304" pitchFamily="18" charset="0"/>
                <a:cs typeface="Calibri" panose="020F0502020204030204" pitchFamily="34" charset="0"/>
                <a:sym typeface="+mn-ea"/>
              </a:rPr>
              <a:t>entry passes</a:t>
            </a:r>
            <a:r>
              <a:rPr lang="en-IN" altLang="en-US" sz="1800">
                <a:solidFill>
                  <a:srgbClr val="000000"/>
                </a:solidFill>
                <a:latin typeface="Times New Roman" panose="02020603050405020304" pitchFamily="18" charset="0"/>
                <a:cs typeface="Calibri" panose="020F0502020204030204" pitchFamily="34" charset="0"/>
                <a:sym typeface="+mn-ea"/>
              </a:rPr>
              <a:t> system and access to Polling Station.</a:t>
            </a:r>
            <a:endParaRPr lang="en-IN" altLang="en-US" sz="1800" b="0">
              <a:solidFill>
                <a:srgbClr val="000000"/>
              </a:solidFill>
              <a:latin typeface="Times New Roman" panose="02020603050405020304" pitchFamily="18" charset="0"/>
              <a:cs typeface="Calibri" panose="020F0502020204030204" pitchFamily="34" charset="0"/>
            </a:endParaRPr>
          </a:p>
          <a:p>
            <a:pPr marL="0" indent="0" algn="just"/>
            <a:r>
              <a:rPr lang="en-IN" altLang="en-US" sz="1800">
                <a:solidFill>
                  <a:srgbClr val="000000"/>
                </a:solidFill>
                <a:latin typeface="Times New Roman" panose="02020603050405020304" pitchFamily="18" charset="0"/>
                <a:cs typeface="Calibri" panose="020F0502020204030204" pitchFamily="34" charset="0"/>
                <a:sym typeface="+mn-ea"/>
              </a:rPr>
              <a:t>e.Proper </a:t>
            </a:r>
            <a:r>
              <a:rPr lang="en-IN" altLang="en-US" sz="1800">
                <a:solidFill>
                  <a:srgbClr val="C00000"/>
                </a:solidFill>
                <a:latin typeface="Times New Roman" panose="02020603050405020304" pitchFamily="18" charset="0"/>
                <a:cs typeface="Calibri" panose="020F0502020204030204" pitchFamily="34" charset="0"/>
                <a:sym typeface="+mn-ea"/>
              </a:rPr>
              <a:t>identification </a:t>
            </a:r>
            <a:r>
              <a:rPr lang="en-IN" altLang="en-US" sz="1800">
                <a:solidFill>
                  <a:srgbClr val="000000"/>
                </a:solidFill>
                <a:latin typeface="Times New Roman" panose="02020603050405020304" pitchFamily="18" charset="0"/>
                <a:cs typeface="Calibri" panose="020F0502020204030204" pitchFamily="34" charset="0"/>
                <a:sym typeface="+mn-ea"/>
              </a:rPr>
              <a:t>of electors in accordance with ECI guidelines; identification and recording procedures for the Absentee, Shifted and Dead voter's list (</a:t>
            </a:r>
            <a:r>
              <a:rPr lang="en-IN" altLang="en-US" sz="1800">
                <a:solidFill>
                  <a:srgbClr val="C00000"/>
                </a:solidFill>
                <a:latin typeface="Times New Roman" panose="02020603050405020304" pitchFamily="18" charset="0"/>
                <a:cs typeface="Calibri" panose="020F0502020204030204" pitchFamily="34" charset="0"/>
                <a:sym typeface="+mn-ea"/>
              </a:rPr>
              <a:t>ASD </a:t>
            </a:r>
            <a:r>
              <a:rPr lang="en-IN" altLang="en-US" sz="1800">
                <a:solidFill>
                  <a:srgbClr val="000000"/>
                </a:solidFill>
                <a:latin typeface="Times New Roman" panose="02020603050405020304" pitchFamily="18" charset="0"/>
                <a:cs typeface="Calibri" panose="020F0502020204030204" pitchFamily="34" charset="0"/>
                <a:sym typeface="+mn-ea"/>
              </a:rPr>
              <a:t>list)</a:t>
            </a:r>
            <a:endParaRPr lang="en-IN" altLang="en-US" sz="1800" b="0">
              <a:solidFill>
                <a:srgbClr val="000000"/>
              </a:solidFill>
              <a:latin typeface="Times New Roman" panose="02020603050405020304" pitchFamily="18" charset="0"/>
              <a:cs typeface="Calibri" panose="020F0502020204030204" pitchFamily="34" charset="0"/>
            </a:endParaRPr>
          </a:p>
          <a:p>
            <a:pPr marL="0" indent="0" algn="just"/>
            <a:r>
              <a:rPr lang="en-IN" altLang="en-US" sz="1800">
                <a:solidFill>
                  <a:srgbClr val="000000"/>
                </a:solidFill>
                <a:latin typeface="Times New Roman" panose="02020603050405020304" pitchFamily="18" charset="0"/>
                <a:cs typeface="Calibri" panose="020F0502020204030204" pitchFamily="34" charset="0"/>
                <a:sym typeface="+mn-ea"/>
              </a:rPr>
              <a:t>f.Application of </a:t>
            </a:r>
            <a:r>
              <a:rPr lang="en-IN" altLang="en-US" sz="1800">
                <a:solidFill>
                  <a:srgbClr val="C00000"/>
                </a:solidFill>
                <a:latin typeface="Times New Roman" panose="02020603050405020304" pitchFamily="18" charset="0"/>
                <a:cs typeface="Calibri" panose="020F0502020204030204" pitchFamily="34" charset="0"/>
                <a:sym typeface="+mn-ea"/>
              </a:rPr>
              <a:t>indelible ink</a:t>
            </a:r>
            <a:r>
              <a:rPr lang="en-IN" altLang="en-US" sz="1800">
                <a:solidFill>
                  <a:srgbClr val="000000"/>
                </a:solidFill>
                <a:latin typeface="Times New Roman" panose="02020603050405020304" pitchFamily="18" charset="0"/>
                <a:cs typeface="Calibri" panose="020F0502020204030204" pitchFamily="34" charset="0"/>
                <a:sym typeface="+mn-ea"/>
              </a:rPr>
              <a:t>,</a:t>
            </a:r>
            <a:endParaRPr lang="en-IN" altLang="en-US" sz="1800" b="0">
              <a:solidFill>
                <a:srgbClr val="000000"/>
              </a:solidFill>
              <a:latin typeface="Times New Roman" panose="02020603050405020304" pitchFamily="18" charset="0"/>
              <a:cs typeface="Calibri" panose="020F0502020204030204" pitchFamily="34" charset="0"/>
            </a:endParaRPr>
          </a:p>
          <a:p>
            <a:pPr marL="0" indent="0" algn="just"/>
            <a:r>
              <a:rPr lang="en-IN" altLang="en-US" sz="1800">
                <a:solidFill>
                  <a:srgbClr val="000000"/>
                </a:solidFill>
                <a:latin typeface="Times New Roman" panose="02020603050405020304" pitchFamily="18" charset="0"/>
                <a:cs typeface="Calibri" panose="020F0502020204030204" pitchFamily="34" charset="0"/>
                <a:sym typeface="+mn-ea"/>
              </a:rPr>
              <a:t>g.</a:t>
            </a:r>
            <a:r>
              <a:rPr lang="en-IN" altLang="en-US" sz="1800">
                <a:solidFill>
                  <a:srgbClr val="C00000"/>
                </a:solidFill>
                <a:latin typeface="Times New Roman" panose="02020603050405020304" pitchFamily="18" charset="0"/>
                <a:cs typeface="Calibri" panose="020F0502020204030204" pitchFamily="34" charset="0"/>
                <a:sym typeface="+mn-ea"/>
              </a:rPr>
              <a:t>Replacement of EVM, VVPAT </a:t>
            </a:r>
            <a:r>
              <a:rPr lang="en-IN" altLang="en-US" sz="1800">
                <a:solidFill>
                  <a:srgbClr val="000000"/>
                </a:solidFill>
                <a:latin typeface="Times New Roman" panose="02020603050405020304" pitchFamily="18" charset="0"/>
                <a:cs typeface="Calibri" panose="020F0502020204030204" pitchFamily="34" charset="0"/>
                <a:sym typeface="+mn-ea"/>
              </a:rPr>
              <a:t>during mock poll and polling, if any.</a:t>
            </a:r>
            <a:endParaRPr lang="en-IN" altLang="en-US" sz="1800" b="0">
              <a:solidFill>
                <a:srgbClr val="000000"/>
              </a:solidFill>
              <a:latin typeface="Times New Roman" panose="02020603050405020304" pitchFamily="18" charset="0"/>
              <a:cs typeface="Calibri" panose="020F0502020204030204" pitchFamily="34" charset="0"/>
            </a:endParaRPr>
          </a:p>
          <a:p>
            <a:pPr marL="0" indent="0" algn="just"/>
            <a:r>
              <a:rPr lang="en-IN" altLang="en-US" sz="1800">
                <a:solidFill>
                  <a:srgbClr val="000000"/>
                </a:solidFill>
                <a:latin typeface="Times New Roman" panose="02020603050405020304" pitchFamily="18" charset="0"/>
                <a:cs typeface="Calibri" panose="020F0502020204030204" pitchFamily="34" charset="0"/>
                <a:sym typeface="+mn-ea"/>
              </a:rPr>
              <a:t>h.Noting down particulars of electors and </a:t>
            </a:r>
            <a:r>
              <a:rPr lang="en-IN" altLang="en-US" sz="1800">
                <a:solidFill>
                  <a:srgbClr val="C00000"/>
                </a:solidFill>
                <a:latin typeface="Times New Roman" panose="02020603050405020304" pitchFamily="18" charset="0"/>
                <a:cs typeface="Calibri" panose="020F0502020204030204" pitchFamily="34" charset="0"/>
                <a:sym typeface="+mn-ea"/>
              </a:rPr>
              <a:t>alternative identification</a:t>
            </a:r>
            <a:r>
              <a:rPr lang="en-IN" altLang="en-US" sz="1800">
                <a:solidFill>
                  <a:srgbClr val="000000"/>
                </a:solidFill>
                <a:latin typeface="Times New Roman" panose="02020603050405020304" pitchFamily="18" charset="0"/>
                <a:cs typeface="Calibri" panose="020F0502020204030204" pitchFamily="34" charset="0"/>
                <a:sym typeface="+mn-ea"/>
              </a:rPr>
              <a:t> documents shown by them in register Form 17A</a:t>
            </a:r>
            <a:endParaRPr lang="en-IN" altLang="en-US" sz="1800" b="0">
              <a:solidFill>
                <a:srgbClr val="000000"/>
              </a:solidFill>
              <a:latin typeface="Times New Roman" panose="02020603050405020304" pitchFamily="18" charset="0"/>
              <a:cs typeface="Calibri" panose="020F0502020204030204" pitchFamily="34" charset="0"/>
            </a:endParaRPr>
          </a:p>
          <a:p>
            <a:pPr marL="0" indent="0" algn="just"/>
            <a:r>
              <a:rPr lang="en-IN" altLang="en-US" sz="1800">
                <a:solidFill>
                  <a:srgbClr val="000000"/>
                </a:solidFill>
                <a:latin typeface="Times New Roman" panose="02020603050405020304" pitchFamily="18" charset="0"/>
                <a:cs typeface="Calibri" panose="020F0502020204030204" pitchFamily="34" charset="0"/>
                <a:sym typeface="+mn-ea"/>
              </a:rPr>
              <a:t>i.</a:t>
            </a:r>
            <a:r>
              <a:rPr lang="en-IN" altLang="en-US" sz="1800">
                <a:solidFill>
                  <a:srgbClr val="C00000"/>
                </a:solidFill>
                <a:latin typeface="Times New Roman" panose="02020603050405020304" pitchFamily="18" charset="0"/>
                <a:cs typeface="Calibri" panose="020F0502020204030204" pitchFamily="34" charset="0"/>
                <a:sym typeface="+mn-ea"/>
              </a:rPr>
              <a:t>Secrecy</a:t>
            </a:r>
            <a:r>
              <a:rPr lang="en-IN" altLang="en-US" sz="1800">
                <a:solidFill>
                  <a:srgbClr val="000000"/>
                </a:solidFill>
                <a:latin typeface="Times New Roman" panose="02020603050405020304" pitchFamily="18" charset="0"/>
                <a:cs typeface="Calibri" panose="020F0502020204030204" pitchFamily="34" charset="0"/>
                <a:sym typeface="+mn-ea"/>
              </a:rPr>
              <a:t> of voting, Conduct of polling agents, their complaints, if any, etc.</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304800" y="381000"/>
            <a:ext cx="6629400" cy="4343400"/>
          </a:xfrm>
          <a:prstGeom prst="ellipse">
            <a:avLst/>
          </a:prstGeom>
          <a:solidFill>
            <a:srgbClr val="FFFF00"/>
          </a:solidFill>
        </p:spPr>
        <p:style>
          <a:lnRef idx="0">
            <a:schemeClr val="accent3"/>
          </a:lnRef>
          <a:fillRef idx="3">
            <a:schemeClr val="accent3"/>
          </a:fillRef>
          <a:effectRef idx="3">
            <a:schemeClr val="accent3"/>
          </a:effectRef>
          <a:fontRef idx="minor">
            <a:schemeClr val="lt1"/>
          </a:fontRef>
        </p:style>
        <p:txBody>
          <a:bodyPr lIns="73152" tIns="36576" rIns="73152" bIns="36576" anchor="ctr"/>
          <a:lstStyle/>
          <a:p>
            <a:pPr algn="ctr" eaLnBrk="1" hangingPunct="1">
              <a:defRPr/>
            </a:pPr>
            <a:r>
              <a:rPr lang="en-US" sz="3200" b="1" dirty="0">
                <a:solidFill>
                  <a:schemeClr val="tx1"/>
                </a:solidFill>
              </a:rPr>
              <a:t>Activities at Distribution Centre</a:t>
            </a:r>
          </a:p>
          <a:p>
            <a:pPr lvl="2" eaLnBrk="1" hangingPunct="1">
              <a:defRPr/>
            </a:pPr>
            <a:r>
              <a:rPr lang="en-US" sz="1400" b="1" dirty="0">
                <a:solidFill>
                  <a:srgbClr val="FF0000"/>
                </a:solidFill>
              </a:rPr>
              <a:t>1.Arrangement at DC</a:t>
            </a:r>
          </a:p>
          <a:p>
            <a:pPr lvl="2" eaLnBrk="1" hangingPunct="1">
              <a:defRPr/>
            </a:pPr>
            <a:r>
              <a:rPr lang="en-US" sz="1400" b="1" dirty="0">
                <a:solidFill>
                  <a:srgbClr val="FF0000"/>
                </a:solidFill>
              </a:rPr>
              <a:t>2. Tagging of police, cameraman, MO, vehicle</a:t>
            </a:r>
          </a:p>
          <a:p>
            <a:pPr lvl="2" eaLnBrk="1" hangingPunct="1">
              <a:defRPr/>
            </a:pPr>
            <a:r>
              <a:rPr lang="en-IN" altLang="en-US" sz="1400" b="1" dirty="0">
                <a:solidFill>
                  <a:srgbClr val="FF0000"/>
                </a:solidFill>
              </a:rPr>
              <a:t>3. Polling Materials</a:t>
            </a:r>
          </a:p>
          <a:p>
            <a:pPr lvl="2" eaLnBrk="1" hangingPunct="1">
              <a:defRPr/>
            </a:pPr>
            <a:r>
              <a:rPr lang="en-IN" altLang="en-US" sz="1400" b="1" dirty="0">
                <a:solidFill>
                  <a:srgbClr val="FF0000"/>
                </a:solidFill>
              </a:rPr>
              <a:t>4. Receiving EVM/VVPAT</a:t>
            </a:r>
          </a:p>
          <a:p>
            <a:pPr lvl="2" eaLnBrk="1" hangingPunct="1">
              <a:defRPr/>
            </a:pPr>
            <a:r>
              <a:rPr lang="en-IN" altLang="en-US" sz="1400" b="1" dirty="0">
                <a:solidFill>
                  <a:srgbClr val="FF0000"/>
                </a:solidFill>
              </a:rPr>
              <a:t>5. Electoral Roll Checking</a:t>
            </a:r>
          </a:p>
        </p:txBody>
      </p:sp>
      <p:cxnSp>
        <p:nvCxnSpPr>
          <p:cNvPr id="4" name="Straight Connector 3"/>
          <p:cNvCxnSpPr/>
          <p:nvPr/>
        </p:nvCxnSpPr>
        <p:spPr>
          <a:xfrm flipV="1">
            <a:off x="533400" y="3948112"/>
            <a:ext cx="1706562" cy="1157288"/>
          </a:xfrm>
          <a:prstGeom prst="line">
            <a:avLst/>
          </a:prstGeom>
          <a:ln w="76200">
            <a:solidFill>
              <a:srgbClr val="FFC000"/>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upRight)">
                                      <p:cBhvr>
                                        <p:cTn id="7" dur="1000"/>
                                        <p:tgtEl>
                                          <p:spTgt spid="4"/>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19075"/>
            <a:ext cx="6994525" cy="390525"/>
          </a:xfrm>
          <a:solidFill>
            <a:srgbClr val="00B0F0"/>
          </a:solidFill>
        </p:spPr>
        <p:txBody>
          <a:bodyPr rtlCol="0">
            <a:normAutofit fontScale="90000"/>
          </a:bodyPr>
          <a:lstStyle/>
          <a:p>
            <a:pPr defTabSz="731520" eaLnBrk="1" fontAlgn="auto" hangingPunct="1">
              <a:spcAft>
                <a:spcPts val="0"/>
              </a:spcAft>
              <a:defRPr/>
            </a:pPr>
            <a:r>
              <a:rPr lang="en-US" sz="2400" b="1" dirty="0">
                <a:solidFill>
                  <a:srgbClr val="C00000"/>
                </a:solidFill>
              </a:rPr>
              <a:t>Activities at Distribution Centre (DC) on P-1 day</a:t>
            </a:r>
          </a:p>
        </p:txBody>
      </p:sp>
      <p:sp>
        <p:nvSpPr>
          <p:cNvPr id="3" name="Content Placeholder 2"/>
          <p:cNvSpPr>
            <a:spLocks noGrp="1"/>
          </p:cNvSpPr>
          <p:nvPr>
            <p:ph idx="1"/>
          </p:nvPr>
        </p:nvSpPr>
        <p:spPr>
          <a:xfrm>
            <a:off x="152400" y="685800"/>
            <a:ext cx="6994525" cy="4648200"/>
          </a:xfrm>
        </p:spPr>
        <p:txBody>
          <a:bodyPr rtlCol="0">
            <a:noAutofit/>
          </a:bodyPr>
          <a:lstStyle/>
          <a:p>
            <a:pPr marL="365760" indent="-283210" algn="just" defTabSz="731520" eaLnBrk="1" fontAlgn="auto" hangingPunct="1">
              <a:spcAft>
                <a:spcPts val="0"/>
              </a:spcAft>
              <a:buFont typeface="Wingdings 2" panose="05020102010507070707"/>
              <a:buNone/>
              <a:defRPr/>
            </a:pPr>
            <a:r>
              <a:rPr lang="en-US" sz="1800" dirty="0">
                <a:latin typeface="Candara" panose="020E0502030303020204" pitchFamily="34" charset="0"/>
              </a:rPr>
              <a:t>Third Randomization of Micro Observer in presence of the Observers must be completed in time and PS wise list of MO displayed at prominent places at the DC</a:t>
            </a:r>
            <a:endParaRPr lang="en-US" sz="1800" b="1" u="sng" dirty="0">
              <a:solidFill>
                <a:schemeClr val="accent2">
                  <a:lumMod val="50000"/>
                </a:schemeClr>
              </a:solidFill>
              <a:latin typeface="Candara" panose="020E0502030303020204" pitchFamily="34" charset="0"/>
            </a:endParaRPr>
          </a:p>
          <a:p>
            <a:pPr marL="365760" indent="-283210" defTabSz="731520" eaLnBrk="1" fontAlgn="auto" hangingPunct="1">
              <a:spcAft>
                <a:spcPts val="0"/>
              </a:spcAft>
              <a:buFont typeface="Wingdings 2" panose="05020102010507070707"/>
              <a:buNone/>
              <a:defRPr/>
            </a:pPr>
            <a:r>
              <a:rPr lang="en-US" sz="1800" b="1" u="sng" dirty="0">
                <a:solidFill>
                  <a:schemeClr val="accent2">
                    <a:lumMod val="50000"/>
                  </a:schemeClr>
                </a:solidFill>
                <a:latin typeface="Candara" panose="020E0502030303020204" pitchFamily="34" charset="0"/>
              </a:rPr>
              <a:t>Checking arrangements at the DC</a:t>
            </a:r>
          </a:p>
          <a:p>
            <a:pPr marL="368300" indent="-285750" defTabSz="731520" eaLnBrk="1" fontAlgn="auto" hangingPunct="1">
              <a:spcAft>
                <a:spcPts val="0"/>
              </a:spcAft>
              <a:defRPr/>
            </a:pPr>
            <a:r>
              <a:rPr lang="en-US" sz="1800" i="1" dirty="0">
                <a:latin typeface="Candara" panose="020E0502030303020204" pitchFamily="34" charset="0"/>
              </a:rPr>
              <a:t>Strong Room of EVM-VVPATs and other materials; 		</a:t>
            </a:r>
          </a:p>
          <a:p>
            <a:pPr marL="368300" indent="-285750" defTabSz="731520" eaLnBrk="1" fontAlgn="auto" hangingPunct="1">
              <a:spcAft>
                <a:spcPts val="0"/>
              </a:spcAft>
              <a:defRPr/>
            </a:pPr>
            <a:r>
              <a:rPr lang="en-US" sz="1800" i="1" dirty="0">
                <a:latin typeface="Candara" panose="020E0502030303020204" pitchFamily="34" charset="0"/>
              </a:rPr>
              <a:t>Arrangements of Distribution Counters;     </a:t>
            </a:r>
          </a:p>
          <a:p>
            <a:pPr marL="368300" indent="-285750" defTabSz="731520" eaLnBrk="1" fontAlgn="auto" hangingPunct="1">
              <a:spcAft>
                <a:spcPts val="0"/>
              </a:spcAft>
              <a:defRPr/>
            </a:pPr>
            <a:r>
              <a:rPr lang="en-US" sz="1800" i="1" dirty="0">
                <a:latin typeface="Candara" panose="020E0502030303020204" pitchFamily="34" charset="0"/>
              </a:rPr>
              <a:t> Space and arrangements for checking of EVMs and Poll materials;</a:t>
            </a:r>
          </a:p>
          <a:p>
            <a:pPr marL="368300" indent="-285750" defTabSz="731520" eaLnBrk="1" fontAlgn="auto" hangingPunct="1">
              <a:spcAft>
                <a:spcPts val="0"/>
              </a:spcAft>
              <a:defRPr/>
            </a:pPr>
            <a:r>
              <a:rPr lang="en-US" sz="1800" i="1" dirty="0">
                <a:latin typeface="Candara" panose="020E0502030303020204" pitchFamily="34" charset="0"/>
              </a:rPr>
              <a:t> Provision of Training on Demand;</a:t>
            </a:r>
          </a:p>
          <a:p>
            <a:pPr marL="368300" indent="-285750" defTabSz="731520" eaLnBrk="1" fontAlgn="auto" hangingPunct="1">
              <a:spcAft>
                <a:spcPts val="0"/>
              </a:spcAft>
              <a:defRPr/>
            </a:pPr>
            <a:r>
              <a:rPr lang="en-US" sz="1800" i="1" dirty="0">
                <a:latin typeface="Candara" panose="020E0502030303020204" pitchFamily="34" charset="0"/>
              </a:rPr>
              <a:t> Facilitation Centre for Postal Ballots; medical aid and basic amenities;</a:t>
            </a:r>
          </a:p>
          <a:p>
            <a:pPr marL="82550" indent="0" defTabSz="731520" eaLnBrk="1" fontAlgn="auto" hangingPunct="1">
              <a:spcAft>
                <a:spcPts val="0"/>
              </a:spcAft>
              <a:buNone/>
              <a:defRPr/>
            </a:pPr>
            <a:r>
              <a:rPr lang="en-US" sz="1800" b="1" u="sng" dirty="0">
                <a:solidFill>
                  <a:schemeClr val="accent2">
                    <a:lumMod val="50000"/>
                  </a:schemeClr>
                </a:solidFill>
                <a:latin typeface="Candara" panose="020E0502030303020204" pitchFamily="34" charset="0"/>
              </a:rPr>
              <a:t>Checking attendance of Polling Personnel</a:t>
            </a:r>
          </a:p>
          <a:p>
            <a:pPr marL="368300" indent="-285750" defTabSz="731520" eaLnBrk="1" fontAlgn="auto" hangingPunct="1">
              <a:spcAft>
                <a:spcPts val="0"/>
              </a:spcAft>
              <a:buFont typeface="Wingdings" panose="05000000000000000000" pitchFamily="2" charset="2"/>
              <a:buChar char="§"/>
              <a:defRPr/>
            </a:pPr>
            <a:r>
              <a:rPr lang="en-US" sz="1800" i="1" dirty="0">
                <a:latin typeface="Candara" panose="020E0502030303020204" pitchFamily="34" charset="0"/>
              </a:rPr>
              <a:t>Help in grouping of members of Polling Parties;</a:t>
            </a:r>
          </a:p>
          <a:p>
            <a:pPr marL="368300" indent="-285750" defTabSz="731520" eaLnBrk="1" fontAlgn="auto" hangingPunct="1">
              <a:spcAft>
                <a:spcPts val="0"/>
              </a:spcAft>
              <a:buFont typeface="Wingdings" panose="05000000000000000000" pitchFamily="2" charset="2"/>
              <a:buChar char="§"/>
              <a:defRPr/>
            </a:pPr>
            <a:r>
              <a:rPr lang="en-US" sz="1800" i="1" dirty="0">
                <a:latin typeface="Candara" panose="020E0502030303020204" pitchFamily="34" charset="0"/>
              </a:rPr>
              <a:t>Familiarize with other members of Polling Parties;</a:t>
            </a:r>
          </a:p>
          <a:p>
            <a:pPr marL="368300" indent="-285750" defTabSz="731520" eaLnBrk="1" fontAlgn="auto" hangingPunct="1">
              <a:spcAft>
                <a:spcPts val="0"/>
              </a:spcAft>
              <a:buFont typeface="Wingdings" panose="05000000000000000000" pitchFamily="2" charset="2"/>
              <a:buChar char="§"/>
              <a:defRPr/>
            </a:pPr>
            <a:r>
              <a:rPr lang="en-US" sz="1800" i="1" dirty="0">
                <a:latin typeface="Candara" panose="020E0502030303020204" pitchFamily="34" charset="0"/>
              </a:rPr>
              <a:t>Replacement of absentee Polling Personnel;	</a:t>
            </a:r>
            <a:endParaRPr lang="en-US" sz="1800" b="1" u="sng" dirty="0">
              <a:solidFill>
                <a:schemeClr val="accent2">
                  <a:lumMod val="50000"/>
                </a:schemeClr>
              </a:solidFill>
              <a:latin typeface="Candara" panose="020E0502030303020204" pitchFamily="34" charset="0"/>
            </a:endParaRPr>
          </a:p>
          <a:p>
            <a:pPr marL="282575" indent="-282575" algn="just" defTabSz="731520" eaLnBrk="1" fontAlgn="auto" hangingPunct="1">
              <a:spcAft>
                <a:spcPts val="0"/>
              </a:spcAft>
              <a:buFont typeface="Wingdings 2" panose="05020102010507070707"/>
              <a:buNone/>
              <a:defRPr/>
            </a:pPr>
            <a:r>
              <a:rPr lang="en-US" sz="1800" dirty="0">
                <a:latin typeface="Candara" panose="020E0502030303020204" pitchFamily="34" charset="0"/>
              </a:rPr>
              <a:t>	</a:t>
            </a:r>
            <a:r>
              <a:rPr lang="en-US" sz="1800" b="1" dirty="0">
                <a:solidFill>
                  <a:srgbClr val="C00000"/>
                </a:solidFill>
                <a:latin typeface="Candara" panose="020E0502030303020204" pitchFamily="34" charset="0"/>
              </a:rPr>
              <a:t>All polling personnel must come with Photo I Card which issued to them</a:t>
            </a:r>
            <a:r>
              <a:rPr lang="en-US" sz="1800" dirty="0">
                <a:latin typeface="Candara" panose="020E0502030303020204" pitchFamily="34" charset="0"/>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026"/>
          <p:cNvSpPr>
            <a:spLocks noGrp="1" noChangeArrowheads="1"/>
          </p:cNvSpPr>
          <p:nvPr>
            <p:ph type="title"/>
          </p:nvPr>
        </p:nvSpPr>
        <p:spPr>
          <a:xfrm>
            <a:off x="365125" y="222250"/>
            <a:ext cx="6584950" cy="311150"/>
          </a:xfrm>
        </p:spPr>
        <p:txBody>
          <a:bodyPr rtlCol="0">
            <a:noAutofit/>
          </a:bodyPr>
          <a:lstStyle/>
          <a:p>
            <a:pPr defTabSz="731520" eaLnBrk="1" fontAlgn="auto" hangingPunct="1">
              <a:spcAft>
                <a:spcPts val="0"/>
              </a:spcAft>
              <a:defRPr/>
            </a:pPr>
            <a:r>
              <a:rPr lang="en-US" sz="2400" b="1" u="sng" dirty="0">
                <a:solidFill>
                  <a:srgbClr val="0070C0"/>
                </a:solidFill>
              </a:rPr>
              <a:t>Tagging of Polling Party at Distribution Centre</a:t>
            </a:r>
          </a:p>
        </p:txBody>
      </p:sp>
      <p:sp>
        <p:nvSpPr>
          <p:cNvPr id="15363" name="Rectangle 1027"/>
          <p:cNvSpPr>
            <a:spLocks noGrp="1" noChangeArrowheads="1"/>
          </p:cNvSpPr>
          <p:nvPr>
            <p:ph idx="1"/>
          </p:nvPr>
        </p:nvSpPr>
        <p:spPr>
          <a:xfrm>
            <a:off x="381000" y="609600"/>
            <a:ext cx="6553200" cy="4694238"/>
          </a:xfrm>
        </p:spPr>
        <p:txBody>
          <a:bodyPr rtlCol="0">
            <a:normAutofit/>
          </a:bodyPr>
          <a:lstStyle/>
          <a:p>
            <a:pPr algn="just" defTabSz="731520" eaLnBrk="1" fontAlgn="auto" hangingPunct="1">
              <a:spcAft>
                <a:spcPts val="0"/>
              </a:spcAft>
              <a:buFont typeface="Wingdings" panose="05000000000000000000" pitchFamily="2" charset="2"/>
              <a:buChar char="v"/>
              <a:defRPr/>
            </a:pPr>
            <a:r>
              <a:rPr lang="en-US" sz="1900" b="1" dirty="0"/>
              <a:t> </a:t>
            </a:r>
            <a:r>
              <a:rPr lang="en-US" sz="1600" dirty="0">
                <a:latin typeface="Candara" panose="020E0502030303020204" pitchFamily="34" charset="0"/>
              </a:rPr>
              <a:t>The Polling Personnel will come to know their respective Polling Station to which they are assigned only at the Dispersal Centre on P-1 day and not before it.</a:t>
            </a:r>
          </a:p>
          <a:p>
            <a:pPr algn="just" defTabSz="731520" eaLnBrk="1" fontAlgn="auto" hangingPunct="1">
              <a:spcAft>
                <a:spcPts val="0"/>
              </a:spcAft>
              <a:buFont typeface="Wingdings" panose="05000000000000000000" pitchFamily="2" charset="2"/>
              <a:buChar char="v"/>
              <a:defRPr/>
            </a:pPr>
            <a:endParaRPr lang="en-US" sz="1500" dirty="0"/>
          </a:p>
          <a:p>
            <a:pPr algn="just" defTabSz="731520" eaLnBrk="1" fontAlgn="auto" hangingPunct="1">
              <a:spcAft>
                <a:spcPts val="0"/>
              </a:spcAft>
              <a:buFont typeface="Wingdings" panose="05000000000000000000" pitchFamily="2" charset="2"/>
              <a:buChar char="v"/>
              <a:defRPr/>
            </a:pPr>
            <a:r>
              <a:rPr lang="en-US" sz="2000" b="1" dirty="0">
                <a:solidFill>
                  <a:schemeClr val="accent1">
                    <a:lumMod val="75000"/>
                  </a:schemeClr>
                </a:solidFill>
                <a:latin typeface="Candara" panose="020E0502030303020204" pitchFamily="34" charset="0"/>
              </a:rPr>
              <a:t>Single window counters – </a:t>
            </a:r>
            <a:r>
              <a:rPr lang="en-US" sz="1600" dirty="0">
                <a:latin typeface="Candara" panose="020E0502030303020204" pitchFamily="34" charset="0"/>
              </a:rPr>
              <a:t>Reporting, issuance of order tagging polling station, distribution all materials  including EVMs should  preferably be done from one single counter to avoid inconvenience of polling personnel  from shuttling between counters.</a:t>
            </a:r>
          </a:p>
          <a:p>
            <a:pPr algn="just" defTabSz="731520" eaLnBrk="1" fontAlgn="auto" hangingPunct="1">
              <a:spcAft>
                <a:spcPts val="0"/>
              </a:spcAft>
              <a:buFont typeface="Wingdings" panose="05000000000000000000" pitchFamily="2" charset="2"/>
              <a:buChar char="v"/>
              <a:defRPr/>
            </a:pPr>
            <a:endParaRPr lang="en-US" sz="1600" dirty="0">
              <a:latin typeface="Candara" panose="020E0502030303020204" pitchFamily="34" charset="0"/>
            </a:endParaRPr>
          </a:p>
          <a:p>
            <a:pPr algn="just" defTabSz="731520" eaLnBrk="1" fontAlgn="auto" hangingPunct="1">
              <a:spcAft>
                <a:spcPts val="0"/>
              </a:spcAft>
              <a:buFont typeface="Wingdings" panose="05000000000000000000" pitchFamily="2" charset="2"/>
              <a:buChar char="v"/>
              <a:defRPr/>
            </a:pPr>
            <a:r>
              <a:rPr lang="en-US" sz="2000" b="1" dirty="0">
                <a:solidFill>
                  <a:schemeClr val="accent1">
                    <a:lumMod val="75000"/>
                  </a:schemeClr>
                </a:solidFill>
              </a:rPr>
              <a:t>Large display </a:t>
            </a:r>
            <a:r>
              <a:rPr lang="en-US" sz="1600" b="1" dirty="0">
                <a:solidFill>
                  <a:schemeClr val="accent1">
                    <a:lumMod val="75000"/>
                  </a:schemeClr>
                </a:solidFill>
              </a:rPr>
              <a:t>boards</a:t>
            </a:r>
            <a:r>
              <a:rPr lang="en-US" sz="1600" dirty="0"/>
              <a:t>: </a:t>
            </a:r>
            <a:r>
              <a:rPr lang="en-US" sz="1800" dirty="0">
                <a:latin typeface="Candara" panose="020E0502030303020204" pitchFamily="34" charset="0"/>
              </a:rPr>
              <a:t>Decoded list of polling personnel assigning polling stations to be displayed very prominently      at multiple places </a:t>
            </a:r>
          </a:p>
          <a:p>
            <a:pPr algn="just" defTabSz="731520" eaLnBrk="1" fontAlgn="auto" hangingPunct="1">
              <a:spcAft>
                <a:spcPts val="0"/>
              </a:spcAft>
              <a:buFont typeface="Wingdings" panose="05000000000000000000" pitchFamily="2" charset="2"/>
              <a:buChar char="v"/>
              <a:defRPr/>
            </a:pPr>
            <a:endParaRPr lang="en-US" sz="1600" b="1" i="1" dirty="0">
              <a:solidFill>
                <a:srgbClr val="00FF00"/>
              </a:solidFill>
              <a:latin typeface="Candara" panose="020E0502030303020204" pitchFamily="34" charset="0"/>
            </a:endParaRPr>
          </a:p>
          <a:p>
            <a:pPr algn="just" defTabSz="731520" eaLnBrk="1" fontAlgn="auto" hangingPunct="1">
              <a:spcAft>
                <a:spcPts val="0"/>
              </a:spcAft>
              <a:buFont typeface="Wingdings" panose="05000000000000000000" pitchFamily="2" charset="2"/>
              <a:buChar char="v"/>
              <a:defRPr/>
            </a:pPr>
            <a:r>
              <a:rPr lang="en-US" sz="2000" b="1" i="1" dirty="0">
                <a:solidFill>
                  <a:schemeClr val="accent1">
                    <a:lumMod val="75000"/>
                  </a:schemeClr>
                </a:solidFill>
                <a:latin typeface="Candara" panose="020E0502030303020204" pitchFamily="34" charset="0"/>
              </a:rPr>
              <a:t>Reserved personnel </a:t>
            </a:r>
            <a:r>
              <a:rPr lang="en-US" sz="1600" i="1" dirty="0">
                <a:latin typeface="Candara" panose="020E0502030303020204" pitchFamily="34" charset="0"/>
              </a:rPr>
              <a:t>are to report at enquiry/PP counter and go to Reserve Shed.</a:t>
            </a:r>
          </a:p>
          <a:p>
            <a:pPr marL="274320" indent="-274320" algn="just" defTabSz="731520" eaLnBrk="1" fontAlgn="auto" hangingPunct="1">
              <a:spcAft>
                <a:spcPts val="0"/>
              </a:spcAft>
              <a:buFont typeface="Wingdings" panose="05000000000000000000" pitchFamily="2" charset="2"/>
              <a:buNone/>
              <a:defRPr/>
            </a:pPr>
            <a:endParaRPr lang="en-US" sz="1600" b="1" dirty="0">
              <a:solidFill>
                <a:srgbClr val="00FF00"/>
              </a:solidFill>
              <a:latin typeface="Candara" panose="020E0502030303020204" pitchFamily="34" charset="0"/>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381000" y="62345"/>
            <a:ext cx="6584950" cy="457200"/>
          </a:xfrm>
        </p:spPr>
        <p:txBody>
          <a:bodyPr/>
          <a:lstStyle/>
          <a:p>
            <a:pPr algn="l"/>
            <a:r>
              <a:rPr lang="en-US" sz="2400" b="1" u="sng" dirty="0">
                <a:solidFill>
                  <a:srgbClr val="0070C0"/>
                </a:solidFill>
              </a:rPr>
              <a:t>Dispersal Centre to have following  arrangements</a:t>
            </a:r>
            <a:r>
              <a:rPr lang="en-US" sz="2400" b="1" dirty="0">
                <a:solidFill>
                  <a:srgbClr val="0070C0"/>
                </a:solidFill>
              </a:rPr>
              <a:t>:</a:t>
            </a:r>
          </a:p>
        </p:txBody>
      </p:sp>
      <p:sp>
        <p:nvSpPr>
          <p:cNvPr id="41987" name="Rectangle 3"/>
          <p:cNvSpPr>
            <a:spLocks noGrp="1" noChangeArrowheads="1"/>
          </p:cNvSpPr>
          <p:nvPr>
            <p:ph type="body" idx="1"/>
          </p:nvPr>
        </p:nvSpPr>
        <p:spPr>
          <a:xfrm>
            <a:off x="304800" y="457200"/>
            <a:ext cx="6858000" cy="3657600"/>
          </a:xfrm>
        </p:spPr>
        <p:txBody>
          <a:bodyPr/>
          <a:lstStyle/>
          <a:p>
            <a:pPr marL="457200" indent="-457200" algn="just" fontAlgn="auto">
              <a:spcBef>
                <a:spcPts val="0"/>
              </a:spcBef>
              <a:spcAft>
                <a:spcPts val="0"/>
              </a:spcAft>
              <a:buAutoNum type="romanLcParenR"/>
              <a:defRPr/>
            </a:pPr>
            <a:r>
              <a:rPr lang="en-US" sz="1800" b="1" dirty="0">
                <a:cs typeface="Times New Roman" panose="02020603050405020304" pitchFamily="18" charset="0"/>
              </a:rPr>
              <a:t>Enquiry counter</a:t>
            </a:r>
          </a:p>
          <a:p>
            <a:pPr marL="457200" indent="-457200" algn="just" fontAlgn="auto">
              <a:spcBef>
                <a:spcPts val="0"/>
              </a:spcBef>
              <a:spcAft>
                <a:spcPts val="0"/>
              </a:spcAft>
              <a:buFont typeface="Arial" panose="020B0604020202020204" pitchFamily="34" charset="0"/>
              <a:buAutoNum type="romanLcParenR"/>
              <a:defRPr/>
            </a:pPr>
            <a:r>
              <a:rPr lang="en-US" sz="1800" b="1" dirty="0">
                <a:cs typeface="Times New Roman" panose="02020603050405020304" pitchFamily="18" charset="0"/>
              </a:rPr>
              <a:t>EDC distribution centre</a:t>
            </a:r>
          </a:p>
          <a:p>
            <a:pPr marL="457200" indent="-457200" algn="just" fontAlgn="auto">
              <a:spcBef>
                <a:spcPts val="0"/>
              </a:spcBef>
              <a:spcAft>
                <a:spcPts val="0"/>
              </a:spcAft>
              <a:buFont typeface="Arial" panose="020B0604020202020204" pitchFamily="34" charset="0"/>
              <a:buAutoNum type="romanLcParenR"/>
              <a:defRPr/>
            </a:pPr>
            <a:r>
              <a:rPr lang="en-US" sz="1800" b="1" dirty="0">
                <a:solidFill>
                  <a:schemeClr val="accent1">
                    <a:lumMod val="50000"/>
                  </a:schemeClr>
                </a:solidFill>
                <a:cs typeface="Times New Roman" panose="02020603050405020304" pitchFamily="18" charset="0"/>
              </a:rPr>
              <a:t>Large display boards for decoded list of polling stations </a:t>
            </a:r>
          </a:p>
          <a:p>
            <a:pPr marL="457200" indent="-457200" algn="just" fontAlgn="auto">
              <a:spcBef>
                <a:spcPts val="0"/>
              </a:spcBef>
              <a:spcAft>
                <a:spcPts val="0"/>
              </a:spcAft>
              <a:buFont typeface="Arial" panose="020B0604020202020204" pitchFamily="34" charset="0"/>
              <a:buAutoNum type="romanLcParenR"/>
              <a:defRPr/>
            </a:pPr>
            <a:r>
              <a:rPr lang="en-US" sz="1800" b="1" dirty="0" err="1">
                <a:solidFill>
                  <a:schemeClr val="accent1">
                    <a:lumMod val="50000"/>
                  </a:schemeClr>
                </a:solidFill>
                <a:cs typeface="Times New Roman" panose="02020603050405020304" pitchFamily="18" charset="0"/>
              </a:rPr>
              <a:t>ECINet</a:t>
            </a:r>
            <a:r>
              <a:rPr lang="en-US" sz="1800" b="1" dirty="0">
                <a:solidFill>
                  <a:schemeClr val="accent1">
                    <a:lumMod val="50000"/>
                  </a:schemeClr>
                </a:solidFill>
                <a:cs typeface="Times New Roman" panose="02020603050405020304" pitchFamily="18" charset="0"/>
              </a:rPr>
              <a:t>  registration- facilitation </a:t>
            </a:r>
            <a:r>
              <a:rPr lang="en-US" sz="1800" b="1" dirty="0" err="1">
                <a:solidFill>
                  <a:schemeClr val="accent1">
                    <a:lumMod val="50000"/>
                  </a:schemeClr>
                </a:solidFill>
                <a:cs typeface="Times New Roman" panose="02020603050405020304" pitchFamily="18" charset="0"/>
              </a:rPr>
              <a:t>centres</a:t>
            </a:r>
            <a:endParaRPr lang="en-US" sz="1800" b="1" dirty="0">
              <a:solidFill>
                <a:schemeClr val="accent1">
                  <a:lumMod val="50000"/>
                </a:schemeClr>
              </a:solidFill>
              <a:cs typeface="Times New Roman" panose="02020603050405020304" pitchFamily="18" charset="0"/>
            </a:endParaRPr>
          </a:p>
          <a:p>
            <a:pPr marL="457200" indent="-457200" algn="just" fontAlgn="auto">
              <a:spcBef>
                <a:spcPts val="0"/>
              </a:spcBef>
              <a:spcAft>
                <a:spcPts val="0"/>
              </a:spcAft>
              <a:buFont typeface="Arial" panose="020B0604020202020204" pitchFamily="34" charset="0"/>
              <a:buAutoNum type="romanLcParenR"/>
              <a:defRPr/>
            </a:pPr>
            <a:r>
              <a:rPr lang="en-GB" sz="1800" b="1" dirty="0">
                <a:cs typeface="Times New Roman" panose="02020603050405020304" pitchFamily="18" charset="0"/>
              </a:rPr>
              <a:t>Polling personnel Cell </a:t>
            </a:r>
            <a:r>
              <a:rPr lang="en-US" sz="1800" b="1" dirty="0">
                <a:cs typeface="Times New Roman" panose="02020603050405020304" pitchFamily="18" charset="0"/>
              </a:rPr>
              <a:t>Counter</a:t>
            </a:r>
          </a:p>
          <a:p>
            <a:pPr marL="457200" indent="-457200" algn="just" fontAlgn="auto">
              <a:spcBef>
                <a:spcPts val="0"/>
              </a:spcBef>
              <a:spcAft>
                <a:spcPts val="0"/>
              </a:spcAft>
              <a:buAutoNum type="romanLcParenR" startAt="3"/>
              <a:defRPr/>
            </a:pPr>
            <a:r>
              <a:rPr lang="en-US" sz="1800" b="1" dirty="0">
                <a:cs typeface="Times New Roman" panose="02020603050405020304" pitchFamily="18" charset="0"/>
              </a:rPr>
              <a:t>Polling station wise Single window counters </a:t>
            </a:r>
          </a:p>
          <a:p>
            <a:pPr marL="457200" indent="-457200" algn="just" fontAlgn="auto">
              <a:spcBef>
                <a:spcPts val="0"/>
              </a:spcBef>
              <a:spcAft>
                <a:spcPts val="0"/>
              </a:spcAft>
              <a:buFont typeface="Arial" panose="020B0604020202020204" pitchFamily="34" charset="0"/>
              <a:buAutoNum type="romanLcParenR" startAt="3"/>
              <a:defRPr/>
            </a:pPr>
            <a:r>
              <a:rPr lang="en-US" sz="1800" b="1" dirty="0">
                <a:solidFill>
                  <a:schemeClr val="accent1">
                    <a:lumMod val="50000"/>
                  </a:schemeClr>
                </a:solidFill>
                <a:cs typeface="Times New Roman" panose="02020603050405020304" pitchFamily="18" charset="0"/>
              </a:rPr>
              <a:t>Counter for tagging for camera person/videographer for sensitive polling stations</a:t>
            </a:r>
          </a:p>
          <a:p>
            <a:pPr marL="457200" indent="-457200" algn="just" fontAlgn="auto">
              <a:spcBef>
                <a:spcPts val="0"/>
              </a:spcBef>
              <a:spcAft>
                <a:spcPts val="0"/>
              </a:spcAft>
              <a:buAutoNum type="romanLcParenR" startAt="3"/>
              <a:defRPr/>
            </a:pPr>
            <a:r>
              <a:rPr lang="en-US" sz="1800" b="1" dirty="0">
                <a:solidFill>
                  <a:schemeClr val="accent1">
                    <a:lumMod val="50000"/>
                  </a:schemeClr>
                </a:solidFill>
                <a:cs typeface="Times New Roman" panose="02020603050405020304" pitchFamily="18" charset="0"/>
              </a:rPr>
              <a:t>Reporting and waiting area for Micro-observers</a:t>
            </a:r>
          </a:p>
          <a:p>
            <a:pPr marL="457200" indent="-457200" algn="just" fontAlgn="auto">
              <a:spcBef>
                <a:spcPts val="0"/>
              </a:spcBef>
              <a:spcAft>
                <a:spcPts val="0"/>
              </a:spcAft>
              <a:buAutoNum type="romanLcParenR" startAt="3"/>
              <a:defRPr/>
            </a:pPr>
            <a:r>
              <a:rPr lang="en-US" sz="1800" b="1" dirty="0">
                <a:cs typeface="Times New Roman" panose="02020603050405020304" pitchFamily="18" charset="0"/>
              </a:rPr>
              <a:t>Waiting area for reserved polling personnel</a:t>
            </a:r>
          </a:p>
          <a:p>
            <a:pPr marL="457200" indent="-457200" algn="just" fontAlgn="auto">
              <a:spcBef>
                <a:spcPts val="0"/>
              </a:spcBef>
              <a:spcAft>
                <a:spcPts val="0"/>
              </a:spcAft>
              <a:buAutoNum type="romanLcParenR" startAt="3"/>
              <a:defRPr/>
            </a:pPr>
            <a:r>
              <a:rPr lang="en-US" sz="1800" b="1" dirty="0">
                <a:cs typeface="Times New Roman" panose="02020603050405020304" pitchFamily="18" charset="0"/>
              </a:rPr>
              <a:t>Counter for training on demand</a:t>
            </a:r>
          </a:p>
          <a:p>
            <a:pPr marL="457200" indent="-457200" algn="just" fontAlgn="auto">
              <a:spcBef>
                <a:spcPts val="0"/>
              </a:spcBef>
              <a:spcAft>
                <a:spcPts val="0"/>
              </a:spcAft>
              <a:buAutoNum type="romanLcParenR" startAt="3"/>
              <a:defRPr/>
            </a:pPr>
            <a:r>
              <a:rPr lang="en-US" sz="1800" b="1" dirty="0">
                <a:solidFill>
                  <a:schemeClr val="accent1">
                    <a:lumMod val="50000"/>
                  </a:schemeClr>
                </a:solidFill>
                <a:cs typeface="Times New Roman" panose="02020603050405020304" pitchFamily="18" charset="0"/>
              </a:rPr>
              <a:t>Counter for tagging vehicles</a:t>
            </a:r>
          </a:p>
          <a:p>
            <a:pPr marL="457200" indent="-457200" algn="just" fontAlgn="auto">
              <a:spcBef>
                <a:spcPts val="0"/>
              </a:spcBef>
              <a:spcAft>
                <a:spcPts val="0"/>
              </a:spcAft>
              <a:buAutoNum type="romanLcParenR" startAt="3"/>
              <a:defRPr/>
            </a:pPr>
            <a:r>
              <a:rPr lang="en-US" sz="1800" b="1" dirty="0">
                <a:solidFill>
                  <a:schemeClr val="accent1">
                    <a:lumMod val="50000"/>
                  </a:schemeClr>
                </a:solidFill>
                <a:cs typeface="Times New Roman" panose="02020603050405020304" pitchFamily="18" charset="0"/>
              </a:rPr>
              <a:t>Counter for supplying (short) materials</a:t>
            </a:r>
          </a:p>
          <a:p>
            <a:pPr marL="457200" indent="-457200" algn="just" fontAlgn="auto">
              <a:spcBef>
                <a:spcPts val="0"/>
              </a:spcBef>
              <a:spcAft>
                <a:spcPts val="0"/>
              </a:spcAft>
              <a:buAutoNum type="romanLcParenR" startAt="11"/>
              <a:defRPr/>
            </a:pPr>
            <a:r>
              <a:rPr lang="en-US" sz="1800" b="1" dirty="0">
                <a:cs typeface="Times New Roman" panose="02020603050405020304" pitchFamily="18" charset="0"/>
              </a:rPr>
              <a:t>Space for checking of EVMs  &amp; materials by polling parties.</a:t>
            </a:r>
          </a:p>
          <a:p>
            <a:pPr algn="just" fontAlgn="auto">
              <a:spcBef>
                <a:spcPts val="0"/>
              </a:spcBef>
              <a:spcAft>
                <a:spcPts val="0"/>
              </a:spcAft>
              <a:buNone/>
              <a:defRPr/>
            </a:pPr>
            <a:r>
              <a:rPr lang="en-US" sz="1800" b="1" dirty="0">
                <a:cs typeface="Times New Roman" panose="02020603050405020304" pitchFamily="18" charset="0"/>
              </a:rPr>
              <a:t>xiii)  Strong rooms for EVMs and storage of other material.</a:t>
            </a:r>
          </a:p>
          <a:p>
            <a:pPr marL="457200" indent="-457200" algn="just" fontAlgn="auto">
              <a:spcBef>
                <a:spcPts val="0"/>
              </a:spcBef>
              <a:spcAft>
                <a:spcPts val="0"/>
              </a:spcAft>
              <a:buAutoNum type="romanLcParenR" startAt="9"/>
              <a:defRPr/>
            </a:pPr>
            <a:r>
              <a:rPr lang="en-US" sz="1800" b="1" dirty="0">
                <a:solidFill>
                  <a:schemeClr val="accent1">
                    <a:lumMod val="50000"/>
                  </a:schemeClr>
                </a:solidFill>
                <a:cs typeface="Times New Roman" panose="02020603050405020304" pitchFamily="18" charset="0"/>
              </a:rPr>
              <a:t>Medical Aid.</a:t>
            </a:r>
          </a:p>
          <a:p>
            <a:pPr marL="457200" indent="-457200" algn="just" fontAlgn="auto">
              <a:spcBef>
                <a:spcPts val="0"/>
              </a:spcBef>
              <a:spcAft>
                <a:spcPts val="0"/>
              </a:spcAft>
              <a:buAutoNum type="romanLcParenR" startAt="15"/>
              <a:defRPr/>
            </a:pPr>
            <a:r>
              <a:rPr lang="en-US" sz="1800" b="1" dirty="0">
                <a:solidFill>
                  <a:schemeClr val="accent1">
                    <a:lumMod val="50000"/>
                  </a:schemeClr>
                </a:solidFill>
                <a:cs typeface="Times New Roman" panose="02020603050405020304" pitchFamily="18" charset="0"/>
              </a:rPr>
              <a:t>Fire brigade</a:t>
            </a:r>
          </a:p>
          <a:p>
            <a:pPr lvl="1" algn="just">
              <a:lnSpc>
                <a:spcPct val="90000"/>
              </a:lnSpc>
              <a:buNone/>
            </a:pPr>
            <a:br>
              <a:rPr lang="en-US" b="1" dirty="0"/>
            </a:br>
            <a:endParaRPr lang="en-US"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ontent Placeholder 2"/>
          <p:cNvSpPr>
            <a:spLocks noGrp="1"/>
          </p:cNvSpPr>
          <p:nvPr>
            <p:ph idx="1"/>
          </p:nvPr>
        </p:nvSpPr>
        <p:spPr>
          <a:xfrm>
            <a:off x="228600" y="0"/>
            <a:ext cx="6934200" cy="5334000"/>
          </a:xfrm>
        </p:spPr>
        <p:txBody>
          <a:bodyPr/>
          <a:lstStyle/>
          <a:p>
            <a:pPr algn="ctr" eaLnBrk="1" hangingPunct="1">
              <a:buFont typeface="Arial" panose="020B0604020202020204" pitchFamily="34" charset="0"/>
              <a:buNone/>
            </a:pPr>
            <a:r>
              <a:rPr lang="en-US" b="1" u="sng" dirty="0">
                <a:solidFill>
                  <a:srgbClr val="C00000"/>
                </a:solidFill>
              </a:rPr>
              <a:t>Activities at DC :</a:t>
            </a:r>
            <a:endParaRPr lang="en-US" b="1" u="sng" dirty="0"/>
          </a:p>
          <a:p>
            <a:pPr algn="just" eaLnBrk="1" hangingPunct="1"/>
            <a:r>
              <a:rPr lang="en-US" sz="2200" b="1" dirty="0"/>
              <a:t>Identification of polling station tagged- </a:t>
            </a:r>
            <a:r>
              <a:rPr lang="en-US" sz="2200" dirty="0"/>
              <a:t>From decoding list displayed</a:t>
            </a:r>
          </a:p>
          <a:p>
            <a:pPr algn="just" eaLnBrk="1" hangingPunct="1"/>
            <a:r>
              <a:rPr lang="en-US" sz="2200" b="1" dirty="0" err="1"/>
              <a:t>ECINet</a:t>
            </a:r>
            <a:r>
              <a:rPr lang="en-US" sz="2200" b="1" dirty="0"/>
              <a:t> registration- </a:t>
            </a:r>
            <a:r>
              <a:rPr lang="en-US" sz="2200" dirty="0"/>
              <a:t>The PRO &amp; PO1 will have to register their mobile number  to the assigned phone number </a:t>
            </a:r>
          </a:p>
          <a:p>
            <a:pPr algn="just" eaLnBrk="1" hangingPunct="1"/>
            <a:r>
              <a:rPr lang="en-US" sz="2200" b="1" dirty="0"/>
              <a:t>Collection of materials- </a:t>
            </a:r>
            <a:r>
              <a:rPr lang="en-US" sz="2200" dirty="0"/>
              <a:t>Material to be collected and checked</a:t>
            </a:r>
          </a:p>
          <a:p>
            <a:pPr algn="just" eaLnBrk="1" hangingPunct="1"/>
            <a:r>
              <a:rPr lang="en-US" sz="2200" b="1" dirty="0"/>
              <a:t>Micro Observer/ Videographer- </a:t>
            </a:r>
            <a:r>
              <a:rPr lang="en-US" sz="2200" dirty="0"/>
              <a:t> Contact with Micro Observer/ videographer, if deployed </a:t>
            </a:r>
          </a:p>
          <a:p>
            <a:pPr algn="just" eaLnBrk="1" hangingPunct="1"/>
            <a:r>
              <a:rPr lang="en-US" sz="2200" b="1" dirty="0"/>
              <a:t>Tagging of vehicle -</a:t>
            </a:r>
            <a:r>
              <a:rPr lang="en-US" sz="2200" dirty="0"/>
              <a:t> Movement to the polling station to be made in earmarked vehicle</a:t>
            </a:r>
          </a:p>
          <a:p>
            <a:pPr algn="just" eaLnBrk="1" hangingPunct="1"/>
            <a:r>
              <a:rPr lang="en-US" sz="2200" b="1" dirty="0"/>
              <a:t>Tagging of force </a:t>
            </a:r>
            <a:r>
              <a:rPr lang="en-US" sz="2200" dirty="0"/>
              <a:t>at police tagging counter</a:t>
            </a:r>
          </a:p>
          <a:p>
            <a:pPr algn="just" eaLnBrk="1" hangingPunct="1"/>
            <a:r>
              <a:rPr lang="en-US" sz="2200" dirty="0"/>
              <a:t> Movement to the polling station with sector force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 y="1"/>
            <a:ext cx="7315199" cy="403245"/>
          </a:xfrm>
        </p:spPr>
        <p:txBody>
          <a:bodyPr>
            <a:noAutofit/>
          </a:bodyPr>
          <a:lstStyle/>
          <a:p>
            <a:r>
              <a:rPr lang="en-IN" altLang="en-US" sz="2240" b="1" dirty="0">
                <a:solidFill>
                  <a:srgbClr val="0070C0"/>
                </a:solidFill>
              </a:rPr>
              <a:t>Checking Polling Materials</a:t>
            </a:r>
          </a:p>
        </p:txBody>
      </p:sp>
      <p:sp>
        <p:nvSpPr>
          <p:cNvPr id="3" name="Content Placeholder 2"/>
          <p:cNvSpPr>
            <a:spLocks noGrp="1"/>
          </p:cNvSpPr>
          <p:nvPr>
            <p:ph idx="1"/>
          </p:nvPr>
        </p:nvSpPr>
        <p:spPr>
          <a:xfrm>
            <a:off x="143610" y="407021"/>
            <a:ext cx="7027981" cy="5079379"/>
          </a:xfrm>
          <a:solidFill>
            <a:schemeClr val="accent5">
              <a:lumMod val="40000"/>
              <a:lumOff val="60000"/>
            </a:schemeClr>
          </a:solidFill>
        </p:spPr>
        <p:txBody>
          <a:bodyPr>
            <a:noAutofit/>
          </a:bodyPr>
          <a:lstStyle/>
          <a:p>
            <a:pPr marL="457200" indent="-457200">
              <a:lnSpc>
                <a:spcPct val="110000"/>
              </a:lnSpc>
              <a:spcBef>
                <a:spcPts val="0"/>
              </a:spcBef>
              <a:buFont typeface="+mj-lt"/>
              <a:buAutoNum type="arabicPeriod"/>
            </a:pPr>
            <a:r>
              <a:rPr lang="en-US" sz="2000" dirty="0">
                <a:solidFill>
                  <a:srgbClr val="C00000"/>
                </a:solidFill>
              </a:rPr>
              <a:t> </a:t>
            </a:r>
            <a:r>
              <a:rPr lang="en-GB" sz="2000" dirty="0">
                <a:solidFill>
                  <a:srgbClr val="C00000"/>
                </a:solidFill>
              </a:rPr>
              <a:t>EVM </a:t>
            </a:r>
            <a:r>
              <a:rPr lang="en-US" sz="2000" dirty="0">
                <a:solidFill>
                  <a:srgbClr val="C00000"/>
                </a:solidFill>
              </a:rPr>
              <a:t>এবং </a:t>
            </a:r>
            <a:r>
              <a:rPr lang="en-GB" sz="2000" dirty="0">
                <a:solidFill>
                  <a:srgbClr val="C00000"/>
                </a:solidFill>
              </a:rPr>
              <a:t>VVPAT</a:t>
            </a:r>
            <a:r>
              <a:rPr lang="en-IN" altLang="en-GB" sz="2000" dirty="0">
                <a:solidFill>
                  <a:srgbClr val="C00000"/>
                </a:solidFill>
              </a:rPr>
              <a:t> of your Polling Station</a:t>
            </a:r>
            <a:endParaRPr lang="en-GB" sz="2000" dirty="0">
              <a:solidFill>
                <a:srgbClr val="C00000"/>
              </a:solidFill>
            </a:endParaRPr>
          </a:p>
          <a:p>
            <a:pPr marL="457200" indent="-457200">
              <a:lnSpc>
                <a:spcPct val="110000"/>
              </a:lnSpc>
              <a:spcBef>
                <a:spcPts val="0"/>
              </a:spcBef>
              <a:buFont typeface="+mj-lt"/>
              <a:buAutoNum type="arabicPeriod"/>
            </a:pPr>
            <a:r>
              <a:rPr lang="en-GB" sz="2000" dirty="0"/>
              <a:t>EDC/PB</a:t>
            </a:r>
            <a:r>
              <a:rPr lang="en-IN" altLang="en-GB" sz="2000" dirty="0"/>
              <a:t> list</a:t>
            </a:r>
            <a:endParaRPr lang="en-US" sz="2000" dirty="0"/>
          </a:p>
          <a:p>
            <a:pPr marL="457200" indent="-457200">
              <a:lnSpc>
                <a:spcPct val="110000"/>
              </a:lnSpc>
              <a:spcBef>
                <a:spcPts val="0"/>
              </a:spcBef>
              <a:buFont typeface="+mj-lt"/>
              <a:buAutoNum type="arabicPeriod"/>
            </a:pPr>
            <a:r>
              <a:rPr lang="en-IN" altLang="en-US" sz="2000" dirty="0">
                <a:solidFill>
                  <a:srgbClr val="C00000"/>
                </a:solidFill>
              </a:rPr>
              <a:t>Indelible ink</a:t>
            </a:r>
            <a:endParaRPr lang="en-US" sz="2000" dirty="0">
              <a:solidFill>
                <a:srgbClr val="C00000"/>
              </a:solidFill>
            </a:endParaRPr>
          </a:p>
          <a:p>
            <a:pPr marL="457200" indent="-457200">
              <a:lnSpc>
                <a:spcPct val="110000"/>
              </a:lnSpc>
              <a:spcBef>
                <a:spcPts val="0"/>
              </a:spcBef>
              <a:buFont typeface="+mj-lt"/>
              <a:buAutoNum type="arabicPeriod"/>
            </a:pPr>
            <a:r>
              <a:rPr lang="en-IN" altLang="en-US" sz="2000" dirty="0"/>
              <a:t>One Marked copy and two</a:t>
            </a:r>
            <a:r>
              <a:rPr lang="en-US" sz="2000" dirty="0"/>
              <a:t> </a:t>
            </a:r>
            <a:r>
              <a:rPr lang="en-GB" sz="2000" dirty="0"/>
              <a:t>Working Copy</a:t>
            </a:r>
            <a:r>
              <a:rPr lang="en-IN" altLang="en-GB" sz="2000" dirty="0"/>
              <a:t> of E. Roll</a:t>
            </a:r>
            <a:endParaRPr lang="en-GB" sz="2000" dirty="0"/>
          </a:p>
          <a:p>
            <a:pPr marL="457200" indent="-457200">
              <a:lnSpc>
                <a:spcPct val="110000"/>
              </a:lnSpc>
              <a:spcBef>
                <a:spcPts val="0"/>
              </a:spcBef>
              <a:buFont typeface="+mj-lt"/>
              <a:buAutoNum type="arabicPeriod"/>
            </a:pPr>
            <a:r>
              <a:rPr lang="en-GB" sz="2000" dirty="0">
                <a:solidFill>
                  <a:srgbClr val="C00000"/>
                </a:solidFill>
              </a:rPr>
              <a:t>Tendered Ballot Paper</a:t>
            </a:r>
          </a:p>
          <a:p>
            <a:pPr marL="457200" indent="-457200">
              <a:lnSpc>
                <a:spcPct val="110000"/>
              </a:lnSpc>
              <a:spcBef>
                <a:spcPts val="0"/>
              </a:spcBef>
              <a:buFont typeface="+mj-lt"/>
              <a:buAutoNum type="arabicPeriod"/>
            </a:pPr>
            <a:r>
              <a:rPr lang="en-GB" sz="2000" dirty="0"/>
              <a:t>Green Paper Seal, Special Tag, </a:t>
            </a:r>
            <a:r>
              <a:rPr lang="en-GB" sz="2000" strike="sngStrike" dirty="0">
                <a:solidFill>
                  <a:srgbClr val="FF0000"/>
                </a:solidFill>
              </a:rPr>
              <a:t>Strip Seal</a:t>
            </a:r>
            <a:r>
              <a:rPr lang="en-GB" sz="2000" dirty="0"/>
              <a:t>, Pink Paper Seal</a:t>
            </a:r>
          </a:p>
          <a:p>
            <a:pPr marL="457200" indent="-457200">
              <a:lnSpc>
                <a:spcPct val="110000"/>
              </a:lnSpc>
              <a:spcBef>
                <a:spcPts val="0"/>
              </a:spcBef>
              <a:buFont typeface="+mj-lt"/>
              <a:buAutoNum type="arabicPeriod"/>
            </a:pPr>
            <a:r>
              <a:rPr lang="en-GB" sz="2000" dirty="0">
                <a:solidFill>
                  <a:srgbClr val="C00000"/>
                </a:solidFill>
              </a:rPr>
              <a:t>Alphabetical Roll Locator</a:t>
            </a:r>
          </a:p>
          <a:p>
            <a:pPr marL="457200" indent="-457200" algn="just">
              <a:lnSpc>
                <a:spcPct val="110000"/>
              </a:lnSpc>
              <a:spcBef>
                <a:spcPts val="0"/>
              </a:spcBef>
              <a:buFont typeface="+mj-lt"/>
              <a:buAutoNum type="arabicPeriod"/>
            </a:pPr>
            <a:r>
              <a:rPr lang="en-GB" sz="2000" dirty="0"/>
              <a:t>ASD</a:t>
            </a:r>
            <a:r>
              <a:rPr lang="en-IN" altLang="en-GB" sz="2000" dirty="0"/>
              <a:t> and</a:t>
            </a:r>
            <a:r>
              <a:rPr lang="en-US" sz="2000" dirty="0">
                <a:solidFill>
                  <a:srgbClr val="C00000"/>
                </a:solidFill>
              </a:rPr>
              <a:t> </a:t>
            </a:r>
            <a:r>
              <a:rPr lang="en-GB" sz="2000" dirty="0"/>
              <a:t>CSV</a:t>
            </a:r>
            <a:r>
              <a:rPr lang="en-IN" altLang="en-GB" sz="2000" dirty="0"/>
              <a:t> list (if any)</a:t>
            </a:r>
            <a:endParaRPr lang="en-US" sz="2000" dirty="0"/>
          </a:p>
          <a:p>
            <a:pPr marL="457200" indent="-457200" algn="just">
              <a:lnSpc>
                <a:spcPct val="110000"/>
              </a:lnSpc>
              <a:spcBef>
                <a:spcPts val="0"/>
              </a:spcBef>
              <a:buFont typeface="+mj-lt"/>
              <a:buAutoNum type="arabicPeriod"/>
            </a:pPr>
            <a:r>
              <a:rPr lang="en-IN" altLang="en-US" sz="2000" dirty="0">
                <a:solidFill>
                  <a:srgbClr val="C00000"/>
                </a:solidFill>
              </a:rPr>
              <a:t>Signature of candidate and </a:t>
            </a:r>
            <a:r>
              <a:rPr lang="en-US" sz="2000" dirty="0">
                <a:solidFill>
                  <a:srgbClr val="C00000"/>
                </a:solidFill>
              </a:rPr>
              <a:t> </a:t>
            </a:r>
            <a:r>
              <a:rPr lang="en-GB" sz="2000" dirty="0">
                <a:solidFill>
                  <a:srgbClr val="C00000"/>
                </a:solidFill>
              </a:rPr>
              <a:t>Election Agent</a:t>
            </a:r>
            <a:r>
              <a:rPr lang="en-US" sz="2000" dirty="0">
                <a:solidFill>
                  <a:srgbClr val="C00000"/>
                </a:solidFill>
              </a:rPr>
              <a:t> </a:t>
            </a:r>
          </a:p>
          <a:p>
            <a:pPr marL="457200" indent="-457200" algn="just">
              <a:lnSpc>
                <a:spcPct val="110000"/>
              </a:lnSpc>
              <a:spcBef>
                <a:spcPts val="0"/>
              </a:spcBef>
              <a:buFont typeface="+mj-lt"/>
              <a:buAutoNum type="arabicPeriod"/>
            </a:pPr>
            <a:r>
              <a:rPr lang="en-GB" sz="2000" dirty="0"/>
              <a:t>Form 17A (Register of Voters), 17C, </a:t>
            </a:r>
            <a:r>
              <a:rPr lang="en-IN" altLang="en-US" sz="2000" dirty="0"/>
              <a:t>Pr.O diary, Declaration of Pr.O</a:t>
            </a:r>
            <a:r>
              <a:rPr lang="en-US" sz="2000" dirty="0"/>
              <a:t>, Pro’s Report I,II,III, IV, V</a:t>
            </a:r>
          </a:p>
          <a:p>
            <a:pPr marL="457200" indent="-457200" algn="just">
              <a:lnSpc>
                <a:spcPct val="110000"/>
              </a:lnSpc>
              <a:spcBef>
                <a:spcPts val="0"/>
              </a:spcBef>
              <a:buFont typeface="+mj-lt"/>
              <a:buAutoNum type="arabicPeriod"/>
            </a:pPr>
            <a:r>
              <a:rPr lang="en-GB" sz="2000" dirty="0">
                <a:solidFill>
                  <a:srgbClr val="C00000"/>
                </a:solidFill>
              </a:rPr>
              <a:t>Arrow Cross Mark, </a:t>
            </a:r>
            <a:r>
              <a:rPr lang="en-IN" altLang="en-US" sz="2000" dirty="0">
                <a:solidFill>
                  <a:srgbClr val="C00000"/>
                </a:solidFill>
              </a:rPr>
              <a:t>Metal Seal of Pr.O</a:t>
            </a:r>
            <a:r>
              <a:rPr lang="en-US" sz="2000" dirty="0">
                <a:solidFill>
                  <a:srgbClr val="C00000"/>
                </a:solidFill>
              </a:rPr>
              <a:t>,  </a:t>
            </a:r>
            <a:r>
              <a:rPr lang="en-GB" sz="2000" dirty="0">
                <a:solidFill>
                  <a:srgbClr val="C00000"/>
                </a:solidFill>
              </a:rPr>
              <a:t>Distinguishing Mark</a:t>
            </a:r>
            <a:endParaRPr lang="en-US" sz="2000" dirty="0">
              <a:solidFill>
                <a:srgbClr val="C00000"/>
              </a:solidFill>
            </a:endParaRPr>
          </a:p>
          <a:p>
            <a:pPr marL="457200" indent="-457200" algn="just">
              <a:lnSpc>
                <a:spcPct val="110000"/>
              </a:lnSpc>
              <a:spcBef>
                <a:spcPts val="0"/>
              </a:spcBef>
              <a:buFont typeface="+mj-lt"/>
              <a:buAutoNum type="arabicPeriod"/>
            </a:pPr>
            <a:r>
              <a:rPr lang="en-IN" altLang="en-US" sz="2000" strike="sngStrike" dirty="0">
                <a:solidFill>
                  <a:srgbClr val="FF0000"/>
                </a:solidFill>
              </a:rPr>
              <a:t>Plastic box for Mock slips </a:t>
            </a:r>
          </a:p>
          <a:p>
            <a:pPr marL="457200" indent="-457200" algn="just">
              <a:lnSpc>
                <a:spcPct val="110000"/>
              </a:lnSpc>
              <a:spcBef>
                <a:spcPts val="0"/>
              </a:spcBef>
              <a:buFont typeface="+mj-lt"/>
              <a:buAutoNum type="arabicPeriod"/>
            </a:pPr>
            <a:r>
              <a:rPr lang="en-GB" sz="2000" dirty="0"/>
              <a:t>‘MOCK POLL SLIP‘  </a:t>
            </a:r>
            <a:r>
              <a:rPr lang="en-IN" sz="2000" dirty="0" err="1"/>
              <a:t>rubber stamp</a:t>
            </a:r>
          </a:p>
          <a:p>
            <a:pPr marL="457200" indent="-457200" algn="just">
              <a:lnSpc>
                <a:spcPct val="110000"/>
              </a:lnSpc>
              <a:spcBef>
                <a:spcPts val="0"/>
              </a:spcBef>
              <a:buFont typeface="+mj-lt"/>
              <a:buAutoNum type="arabicPeriod"/>
            </a:pPr>
            <a:r>
              <a:rPr lang="en-IN" altLang="en-US" sz="2000" dirty="0">
                <a:solidFill>
                  <a:srgbClr val="C00000"/>
                </a:solidFill>
              </a:rPr>
              <a:t>Other stationeries</a:t>
            </a:r>
            <a:r>
              <a:rPr lang="en-US" sz="2000" dirty="0">
                <a:solidFill>
                  <a:srgbClr val="C00000"/>
                </a:solidFill>
              </a:rPr>
              <a:t> </a:t>
            </a:r>
          </a:p>
          <a:p>
            <a:pPr>
              <a:spcBef>
                <a:spcPts val="0"/>
              </a:spcBef>
            </a:pPr>
            <a:endParaRPr lang="en-GB"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450" y="76200"/>
            <a:ext cx="6972300" cy="990600"/>
          </a:xfrm>
        </p:spPr>
        <p:txBody>
          <a:bodyPr>
            <a:noAutofit/>
          </a:bodyPr>
          <a:lstStyle/>
          <a:p>
            <a:pPr algn="ctr"/>
            <a:r>
              <a:rPr lang="en-IN" sz="2400" b="1" dirty="0">
                <a:solidFill>
                  <a:srgbClr val="0070C0"/>
                </a:solidFill>
              </a:rPr>
              <a:t>EVM/VVPAT</a:t>
            </a:r>
            <a:r>
              <a:rPr lang="en-US" sz="2400" b="1" dirty="0">
                <a:solidFill>
                  <a:srgbClr val="0070C0"/>
                </a:solidFill>
              </a:rPr>
              <a:t> </a:t>
            </a:r>
            <a:r>
              <a:rPr lang="en-IN" altLang="en-US" sz="2400" b="1" dirty="0">
                <a:solidFill>
                  <a:srgbClr val="0070C0"/>
                </a:solidFill>
              </a:rPr>
              <a:t> checking </a:t>
            </a:r>
            <a:endParaRPr lang="en-US" sz="2400" b="1" dirty="0">
              <a:solidFill>
                <a:srgbClr val="0070C0"/>
              </a:solidFill>
            </a:endParaRPr>
          </a:p>
        </p:txBody>
      </p:sp>
      <p:sp>
        <p:nvSpPr>
          <p:cNvPr id="3" name="Content Placeholder 2"/>
          <p:cNvSpPr>
            <a:spLocks noGrp="1"/>
          </p:cNvSpPr>
          <p:nvPr>
            <p:ph idx="1"/>
          </p:nvPr>
        </p:nvSpPr>
        <p:spPr>
          <a:xfrm>
            <a:off x="152400" y="914400"/>
            <a:ext cx="6971665" cy="4345940"/>
          </a:xfrm>
          <a:solidFill>
            <a:schemeClr val="accent2">
              <a:lumMod val="20000"/>
              <a:lumOff val="80000"/>
            </a:schemeClr>
          </a:solidFill>
        </p:spPr>
        <p:txBody>
          <a:bodyPr>
            <a:noAutofit/>
          </a:bodyPr>
          <a:lstStyle/>
          <a:p>
            <a:pPr lvl="0" algn="just"/>
            <a:r>
              <a:rPr lang="en-IN" altLang="en-US" sz="2800" dirty="0"/>
              <a:t>Check address tag of </a:t>
            </a:r>
            <a:r>
              <a:rPr lang="en-US" sz="2800" dirty="0"/>
              <a:t> </a:t>
            </a:r>
            <a:r>
              <a:rPr lang="en-IN" sz="2800" dirty="0"/>
              <a:t>EVM/VVPAT</a:t>
            </a:r>
            <a:r>
              <a:rPr lang="en-US" sz="2800" dirty="0"/>
              <a:t> </a:t>
            </a:r>
          </a:p>
          <a:p>
            <a:pPr lvl="0" algn="just"/>
            <a:r>
              <a:rPr lang="en-IN" sz="2800" dirty="0">
                <a:solidFill>
                  <a:srgbClr val="C00000"/>
                </a:solidFill>
              </a:rPr>
              <a:t>Candidate Set section </a:t>
            </a:r>
            <a:r>
              <a:rPr lang="en-IN" altLang="en-US" sz="2800" dirty="0">
                <a:solidFill>
                  <a:srgbClr val="C00000"/>
                </a:solidFill>
              </a:rPr>
              <a:t>of Cu is sealed</a:t>
            </a:r>
          </a:p>
          <a:p>
            <a:pPr lvl="0" algn="just"/>
            <a:r>
              <a:rPr lang="en-IN" altLang="en-US" sz="2800" dirty="0"/>
              <a:t>Ballot paper is properly fixed in BU</a:t>
            </a:r>
            <a:endParaRPr lang="en-US" sz="2800" dirty="0"/>
          </a:p>
          <a:p>
            <a:pPr lvl="0" algn="just"/>
            <a:r>
              <a:rPr lang="en-IN" sz="2800" dirty="0">
                <a:solidFill>
                  <a:srgbClr val="C00000"/>
                </a:solidFill>
              </a:rPr>
              <a:t>Thumb Wheel of BU is at 1 (If no of candidate including NOTA is less than equal to 16)</a:t>
            </a:r>
          </a:p>
          <a:p>
            <a:pPr lvl="0" algn="just"/>
            <a:r>
              <a:rPr lang="en-IN" sz="2800" dirty="0"/>
              <a:t>Equal number of button of BU as per number of candidate including NOTA is unmasked.</a:t>
            </a:r>
            <a:endParaRPr 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615" y="99695"/>
            <a:ext cx="7091045" cy="4400550"/>
          </a:xfrm>
          <a:ln>
            <a:solidFill>
              <a:schemeClr val="accent2">
                <a:lumMod val="60000"/>
                <a:lumOff val="40000"/>
              </a:schemeClr>
            </a:solidFill>
          </a:ln>
        </p:spPr>
        <p:txBody>
          <a:bodyPr>
            <a:noAutofit/>
          </a:bodyPr>
          <a:lstStyle/>
          <a:p>
            <a:pPr lvl="0" algn="just"/>
            <a:r>
              <a:rPr lang="en-IN" sz="2800" dirty="0">
                <a:latin typeface="Times New Roman" panose="02020603050405020304" pitchFamily="18" charset="0"/>
                <a:cs typeface="Times New Roman" panose="02020603050405020304" pitchFamily="18" charset="0"/>
              </a:rPr>
              <a:t>BU</a:t>
            </a:r>
            <a:r>
              <a:rPr lang="en-US" sz="2800" dirty="0">
                <a:latin typeface="Times New Roman" panose="02020603050405020304" pitchFamily="18" charset="0"/>
                <a:cs typeface="Times New Roman" panose="02020603050405020304" pitchFamily="18" charset="0"/>
              </a:rPr>
              <a:t> </a:t>
            </a:r>
            <a:r>
              <a:rPr lang="en-IN" altLang="en-US" sz="2800" dirty="0">
                <a:latin typeface="Times New Roman" panose="02020603050405020304" pitchFamily="18" charset="0"/>
                <a:cs typeface="Times New Roman" panose="02020603050405020304" pitchFamily="18" charset="0"/>
              </a:rPr>
              <a:t>is sealed properly</a:t>
            </a:r>
            <a:endParaRPr lang="en-US" sz="2800" dirty="0">
              <a:latin typeface="Times New Roman" panose="02020603050405020304" pitchFamily="18" charset="0"/>
              <a:cs typeface="Times New Roman" panose="02020603050405020304" pitchFamily="18" charset="0"/>
            </a:endParaRPr>
          </a:p>
          <a:p>
            <a:pPr algn="just"/>
            <a:r>
              <a:rPr lang="en-IN" altLang="en-US" sz="2800" dirty="0">
                <a:solidFill>
                  <a:srgbClr val="C00000"/>
                </a:solidFill>
                <a:latin typeface="Times New Roman" panose="02020603050405020304" pitchFamily="18" charset="0"/>
                <a:cs typeface="Times New Roman" panose="02020603050405020304" pitchFamily="18" charset="0"/>
              </a:rPr>
              <a:t>Check with list (</a:t>
            </a:r>
            <a:r>
              <a:rPr lang="en-IN" sz="2800" dirty="0">
                <a:solidFill>
                  <a:srgbClr val="C00000"/>
                </a:solidFill>
                <a:latin typeface="Times New Roman" panose="02020603050405020304" pitchFamily="18" charset="0"/>
                <a:cs typeface="Times New Roman" panose="02020603050405020304" pitchFamily="18" charset="0"/>
              </a:rPr>
              <a:t>EVM/VVPAT,</a:t>
            </a:r>
            <a:r>
              <a:rPr lang="en-IN" altLang="en-US" sz="2800" dirty="0">
                <a:solidFill>
                  <a:srgbClr val="C00000"/>
                </a:solidFill>
                <a:latin typeface="Times New Roman" panose="02020603050405020304" pitchFamily="18" charset="0"/>
                <a:cs typeface="Times New Roman" panose="02020603050405020304" pitchFamily="18" charset="0"/>
              </a:rPr>
              <a:t> indelible ink, Marked copy, Tendered ballot,</a:t>
            </a:r>
            <a:r>
              <a:rPr lang="en-US" sz="2800" dirty="0">
                <a:solidFill>
                  <a:srgbClr val="C00000"/>
                </a:solidFill>
                <a:latin typeface="Times New Roman" panose="02020603050405020304" pitchFamily="18" charset="0"/>
                <a:cs typeface="Times New Roman" panose="02020603050405020304" pitchFamily="18" charset="0"/>
              </a:rPr>
              <a:t> Green Paper Seal, </a:t>
            </a:r>
            <a:r>
              <a:rPr lang="en-IN" sz="2800" dirty="0">
                <a:solidFill>
                  <a:srgbClr val="C00000"/>
                </a:solidFill>
                <a:latin typeface="Times New Roman" panose="02020603050405020304" pitchFamily="18" charset="0"/>
                <a:cs typeface="Times New Roman" panose="02020603050405020304" pitchFamily="18" charset="0"/>
              </a:rPr>
              <a:t>Special Tag. </a:t>
            </a:r>
          </a:p>
          <a:p>
            <a:pPr algn="just"/>
            <a:r>
              <a:rPr lang="en-IN" altLang="en-US" sz="2800" dirty="0">
                <a:solidFill>
                  <a:srgbClr val="C00000"/>
                </a:solidFill>
                <a:latin typeface="Times New Roman" panose="02020603050405020304" pitchFamily="18" charset="0"/>
                <a:cs typeface="Times New Roman" panose="02020603050405020304" pitchFamily="18" charset="0"/>
              </a:rPr>
              <a:t>No need to check VVPAT at DC.</a:t>
            </a:r>
          </a:p>
          <a:p>
            <a:pPr algn="just"/>
            <a:r>
              <a:rPr lang="en-IN" altLang="en-US" sz="2800" dirty="0">
                <a:solidFill>
                  <a:srgbClr val="C00000"/>
                </a:solidFill>
                <a:latin typeface="Times New Roman" panose="02020603050405020304" pitchFamily="18" charset="0"/>
                <a:cs typeface="Times New Roman" panose="02020603050405020304" pitchFamily="18" charset="0"/>
              </a:rPr>
              <a:t>No need to switch on before </a:t>
            </a:r>
            <a:r>
              <a:rPr lang="en-US" sz="2800" dirty="0">
                <a:solidFill>
                  <a:srgbClr val="C00000"/>
                </a:solidFill>
                <a:latin typeface="Times New Roman" panose="02020603050405020304" pitchFamily="18" charset="0"/>
                <a:cs typeface="Times New Roman" panose="02020603050405020304" pitchFamily="18" charset="0"/>
              </a:rPr>
              <a:t>MOCK POLL  </a:t>
            </a:r>
          </a:p>
          <a:p>
            <a:pPr algn="just"/>
            <a:r>
              <a:rPr lang="en-IN" altLang="en-US" sz="2800" dirty="0">
                <a:solidFill>
                  <a:srgbClr val="00B0F0"/>
                </a:solidFill>
                <a:latin typeface="Times New Roman" panose="02020603050405020304" pitchFamily="18" charset="0"/>
                <a:cs typeface="Times New Roman" panose="02020603050405020304" pitchFamily="18" charset="0"/>
              </a:rPr>
              <a:t>Dont keep </a:t>
            </a:r>
            <a:r>
              <a:rPr lang="en-US" sz="2800" dirty="0">
                <a:solidFill>
                  <a:srgbClr val="00B0F0"/>
                </a:solidFill>
                <a:latin typeface="Times New Roman" panose="02020603050405020304" pitchFamily="18" charset="0"/>
                <a:cs typeface="Times New Roman" panose="02020603050405020304" pitchFamily="18" charset="0"/>
              </a:rPr>
              <a:t>EVM/VVPAT</a:t>
            </a:r>
            <a:r>
              <a:rPr lang="as-IN" sz="2800" dirty="0">
                <a:solidFill>
                  <a:srgbClr val="00B0F0"/>
                </a:solidFill>
                <a:latin typeface="Times New Roman" panose="02020603050405020304" pitchFamily="18" charset="0"/>
                <a:cs typeface="Times New Roman" panose="02020603050405020304" pitchFamily="18" charset="0"/>
              </a:rPr>
              <a:t> </a:t>
            </a:r>
            <a:r>
              <a:rPr lang="en-IN" sz="2800" dirty="0">
                <a:solidFill>
                  <a:srgbClr val="00B0F0"/>
                </a:solidFill>
                <a:latin typeface="Times New Roman" panose="02020603050405020304" pitchFamily="18" charset="0"/>
                <a:cs typeface="Times New Roman" panose="02020603050405020304" pitchFamily="18" charset="0"/>
              </a:rPr>
              <a:t>in unassigned vehicle or unassigned place</a:t>
            </a:r>
          </a:p>
          <a:p>
            <a:pPr algn="just"/>
            <a:r>
              <a:rPr lang="en-IN" sz="2800" dirty="0">
                <a:solidFill>
                  <a:srgbClr val="00B0F0"/>
                </a:solidFill>
                <a:latin typeface="Times New Roman" panose="02020603050405020304" pitchFamily="18" charset="0"/>
                <a:cs typeface="Times New Roman" panose="02020603050405020304" pitchFamily="18" charset="0"/>
              </a:rPr>
              <a:t>Never keep </a:t>
            </a:r>
            <a:r>
              <a:rPr lang="en-US" sz="2800" dirty="0">
                <a:solidFill>
                  <a:srgbClr val="C00000"/>
                </a:solidFill>
                <a:latin typeface="Times New Roman" panose="02020603050405020304" pitchFamily="18" charset="0"/>
                <a:cs typeface="Times New Roman" panose="02020603050405020304" pitchFamily="18" charset="0"/>
              </a:rPr>
              <a:t>EVM/VVPAT </a:t>
            </a:r>
            <a:r>
              <a:rPr lang="en-IN" altLang="en-US" sz="2800" dirty="0">
                <a:solidFill>
                  <a:srgbClr val="C00000"/>
                </a:solidFill>
                <a:latin typeface="Times New Roman" panose="02020603050405020304" pitchFamily="18" charset="0"/>
                <a:cs typeface="Times New Roman" panose="02020603050405020304" pitchFamily="18" charset="0"/>
              </a:rPr>
              <a:t>unattended </a:t>
            </a:r>
            <a:r>
              <a:rPr lang="en-IN" sz="2800" dirty="0">
                <a:solidFill>
                  <a:srgbClr val="202124"/>
                </a:solidFill>
                <a:latin typeface="Times New Roman" panose="02020603050405020304" pitchFamily="18" charset="0"/>
                <a:cs typeface="Times New Roman" panose="02020603050405020304" pitchFamily="18" charset="0"/>
              </a:rPr>
              <a:t>without security</a:t>
            </a:r>
            <a:endParaRPr lang="en-IN" sz="2800" dirty="0">
              <a:solidFill>
                <a:srgbClr val="C00000"/>
              </a:solidFill>
              <a:latin typeface="Times New Roman" panose="02020603050405020304" pitchFamily="18" charset="0"/>
              <a:cs typeface="Times New Roman" panose="02020603050405020304" pitchFamily="18" charset="0"/>
            </a:endParaRPr>
          </a:p>
        </p:txBody>
      </p:sp>
      <p:sp>
        <p:nvSpPr>
          <p:cNvPr id="2" name="Rectangle 1"/>
          <p:cNvSpPr>
            <a:spLocks noChangeArrowheads="1"/>
          </p:cNvSpPr>
          <p:nvPr/>
        </p:nvSpPr>
        <p:spPr bwMode="auto">
          <a:xfrm>
            <a:off x="1" y="99060"/>
            <a:ext cx="127000" cy="25908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9522" rIns="0" bIns="-9522" numCol="1" anchor="ctr" anchorCtr="0" compatLnSpc="1">
            <a:spAutoFit/>
          </a:bodyPr>
          <a:lstStyle/>
          <a:p>
            <a:pPr eaLnBrk="0" fontAlgn="base" hangingPunct="0">
              <a:spcBef>
                <a:spcPct val="0"/>
              </a:spcBef>
              <a:spcAft>
                <a:spcPct val="0"/>
              </a:spcAft>
            </a:pPr>
            <a:endParaRPr lang="en-US" altLang="en-US" sz="1800" dirty="0">
              <a:solidFill>
                <a:prstClr val="black"/>
              </a:solidFill>
              <a:latin typeface="Arial" panose="020B0604020202020204" pitchFamily="34" charset="0"/>
            </a:endParaRPr>
          </a:p>
        </p:txBody>
      </p:sp>
      <p:sp>
        <p:nvSpPr>
          <p:cNvPr id="4" name="Rectangle 2"/>
          <p:cNvSpPr>
            <a:spLocks noChangeArrowheads="1"/>
          </p:cNvSpPr>
          <p:nvPr/>
        </p:nvSpPr>
        <p:spPr bwMode="auto">
          <a:xfrm>
            <a:off x="0" y="207010"/>
            <a:ext cx="13970" cy="4318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9522" rIns="0" bIns="-9522" numCol="1" anchor="ctr" anchorCtr="0" compatLnSpc="1">
            <a:spAutoFit/>
          </a:bodyPr>
          <a:lstStyle/>
          <a:p>
            <a:pPr eaLnBrk="0" fontAlgn="base" hangingPunct="0">
              <a:spcBef>
                <a:spcPct val="0"/>
              </a:spcBef>
              <a:spcAft>
                <a:spcPct val="0"/>
              </a:spcAft>
            </a:pPr>
            <a:r>
              <a:rPr lang="en-US" altLang="en-US" sz="400" dirty="0">
                <a:solidFill>
                  <a:prstClr val="black"/>
                </a:solidFill>
                <a:latin typeface="Arial" panose="020B0604020202020204" pitchFamily="34" charset="0"/>
                <a:cs typeface="Vrinda"/>
              </a:rPr>
              <a:t> </a:t>
            </a:r>
            <a:endParaRPr lang="en-US" altLang="en-US" sz="1800" dirty="0">
              <a:solidFill>
                <a:prstClr val="black"/>
              </a:solidFill>
              <a:latin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760" y="219711"/>
            <a:ext cx="6583680" cy="466075"/>
          </a:xfrm>
          <a:solidFill>
            <a:srgbClr val="FFFF00"/>
          </a:solidFill>
        </p:spPr>
        <p:txBody>
          <a:bodyPr>
            <a:normAutofit fontScale="90000"/>
          </a:bodyPr>
          <a:lstStyle/>
          <a:p>
            <a:pPr algn="ctr"/>
            <a:r>
              <a:rPr lang="en-US" sz="3200" b="1" dirty="0">
                <a:solidFill>
                  <a:srgbClr val="0070C0"/>
                </a:solidFill>
              </a:rPr>
              <a:t>ভোটার তালিকা</a:t>
            </a:r>
            <a:endParaRPr lang="en-US" b="1" dirty="0">
              <a:solidFill>
                <a:srgbClr val="0070C0"/>
              </a:solidFill>
            </a:endParaRPr>
          </a:p>
        </p:txBody>
      </p:sp>
      <p:sp>
        <p:nvSpPr>
          <p:cNvPr id="3" name="Content Placeholder 2"/>
          <p:cNvSpPr>
            <a:spLocks noGrp="1"/>
          </p:cNvSpPr>
          <p:nvPr>
            <p:ph idx="1"/>
          </p:nvPr>
        </p:nvSpPr>
        <p:spPr>
          <a:xfrm>
            <a:off x="365760" y="741593"/>
            <a:ext cx="6583680" cy="4229130"/>
          </a:xfrm>
        </p:spPr>
        <p:txBody>
          <a:bodyPr>
            <a:noAutofit/>
          </a:bodyPr>
          <a:lstStyle/>
          <a:p>
            <a:pPr marL="228600" indent="-228600" algn="just">
              <a:lnSpc>
                <a:spcPct val="120000"/>
              </a:lnSpc>
            </a:pPr>
            <a:r>
              <a:rPr lang="en-US" altLang="en-US" sz="2000" dirty="0">
                <a:solidFill>
                  <a:srgbClr val="202124"/>
                </a:solidFill>
                <a:latin typeface="inherit"/>
              </a:rPr>
              <a:t>ভোটার তালিকাটি </a:t>
            </a:r>
            <a:r>
              <a:rPr lang="en-US" altLang="en-US" sz="2000" dirty="0">
                <a:solidFill>
                  <a:srgbClr val="202124"/>
                </a:solidFill>
                <a:latin typeface="inherit"/>
                <a:cs typeface="Vrinda"/>
              </a:rPr>
              <a:t>integrated</a:t>
            </a:r>
            <a:r>
              <a:rPr lang="en-US" altLang="en-US" sz="2000" dirty="0">
                <a:solidFill>
                  <a:srgbClr val="202124"/>
                </a:solidFill>
                <a:latin typeface="inherit"/>
              </a:rPr>
              <a:t> হবে,</a:t>
            </a:r>
            <a:r>
              <a:rPr lang="en-US" altLang="en-US" sz="2000" dirty="0">
                <a:solidFill>
                  <a:srgbClr val="202124"/>
                </a:solidFill>
                <a:latin typeface="inherit"/>
                <a:cs typeface="Vrinda"/>
              </a:rPr>
              <a:t> </a:t>
            </a:r>
            <a:r>
              <a:rPr lang="as-IN" altLang="en-US" sz="2000" dirty="0">
                <a:solidFill>
                  <a:srgbClr val="202124"/>
                </a:solidFill>
                <a:latin typeface="inherit"/>
              </a:rPr>
              <a:t>পূর্বের মত তিনটি </a:t>
            </a:r>
            <a:r>
              <a:rPr lang="en-US" altLang="en-US" sz="2000" dirty="0">
                <a:solidFill>
                  <a:srgbClr val="202124"/>
                </a:solidFill>
                <a:latin typeface="inherit"/>
              </a:rPr>
              <a:t>supplement </a:t>
            </a:r>
            <a:r>
              <a:rPr lang="as-IN" altLang="en-US" sz="2000" dirty="0">
                <a:solidFill>
                  <a:srgbClr val="202124"/>
                </a:solidFill>
                <a:latin typeface="inherit"/>
              </a:rPr>
              <a:t>থাকবে না</a:t>
            </a:r>
            <a:r>
              <a:rPr lang="en-US" altLang="en-US" sz="2000" dirty="0">
                <a:solidFill>
                  <a:srgbClr val="202124"/>
                </a:solidFill>
                <a:latin typeface="inherit"/>
              </a:rPr>
              <a:t> ।</a:t>
            </a:r>
            <a:r>
              <a:rPr lang="en-US" altLang="en-US" sz="2000" dirty="0"/>
              <a:t> </a:t>
            </a:r>
            <a:r>
              <a:rPr lang="en-US" altLang="en-US" sz="2000" dirty="0">
                <a:solidFill>
                  <a:srgbClr val="202124"/>
                </a:solidFill>
                <a:latin typeface="inherit"/>
              </a:rPr>
              <a:t>  </a:t>
            </a:r>
            <a:r>
              <a:rPr lang="en-US" altLang="en-US" sz="2000" dirty="0" err="1">
                <a:solidFill>
                  <a:srgbClr val="202124"/>
                </a:solidFill>
                <a:latin typeface="inherit"/>
              </a:rPr>
              <a:t>তবে</a:t>
            </a:r>
            <a:r>
              <a:rPr lang="en-US" altLang="en-US" sz="2000" dirty="0">
                <a:solidFill>
                  <a:srgbClr val="202124"/>
                </a:solidFill>
                <a:latin typeface="inherit"/>
              </a:rPr>
              <a:t> SIR, 2026 </a:t>
            </a:r>
            <a:r>
              <a:rPr lang="en-US" sz="2000" dirty="0"/>
              <a:t>এ</a:t>
            </a:r>
            <a:r>
              <a:rPr lang="en-US" altLang="en-US" sz="2000" dirty="0">
                <a:solidFill>
                  <a:srgbClr val="202124"/>
                </a:solidFill>
                <a:latin typeface="inherit"/>
              </a:rPr>
              <a:t> </a:t>
            </a:r>
            <a:r>
              <a:rPr lang="as-IN" altLang="en-US" sz="2000" dirty="0">
                <a:solidFill>
                  <a:srgbClr val="202124"/>
                </a:solidFill>
                <a:latin typeface="inherit"/>
              </a:rPr>
              <a:t>অন্তর্ভুক্ত নতুন নামগুলির</a:t>
            </a:r>
            <a:r>
              <a:rPr lang="en-US" altLang="en-US" sz="2000" dirty="0">
                <a:solidFill>
                  <a:srgbClr val="202124"/>
                </a:solidFill>
                <a:latin typeface="inherit"/>
              </a:rPr>
              <a:t> পরিবারের সদস্যদের সাথে কোনও বান্ডিলিং এবং পুনরায় সিরিয়ালাইজেশন হবে না।</a:t>
            </a:r>
            <a:endParaRPr lang="en-US" altLang="en-US" sz="2000" dirty="0">
              <a:solidFill>
                <a:srgbClr val="202124"/>
              </a:solidFill>
              <a:latin typeface="inherit"/>
              <a:cs typeface="Vrinda"/>
            </a:endParaRPr>
          </a:p>
          <a:p>
            <a:pPr marL="228600" indent="-228600" algn="just">
              <a:lnSpc>
                <a:spcPct val="120000"/>
              </a:lnSpc>
            </a:pPr>
            <a:r>
              <a:rPr lang="en-US" altLang="en-US" sz="2000" dirty="0">
                <a:solidFill>
                  <a:srgbClr val="C00000"/>
                </a:solidFill>
                <a:latin typeface="inherit"/>
              </a:rPr>
              <a:t>সর্বশেষ চূড়ান্ত প্রকাশের </a:t>
            </a:r>
            <a:r>
              <a:rPr lang="en-US" altLang="en-US" sz="2000" dirty="0" err="1">
                <a:solidFill>
                  <a:srgbClr val="C00000"/>
                </a:solidFill>
                <a:latin typeface="inherit"/>
              </a:rPr>
              <a:t>তারিখ</a:t>
            </a:r>
            <a:r>
              <a:rPr lang="en-US" altLang="en-US" sz="2000" dirty="0">
                <a:solidFill>
                  <a:srgbClr val="C00000"/>
                </a:solidFill>
                <a:latin typeface="inherit"/>
                <a:cs typeface="Vrinda"/>
              </a:rPr>
              <a:t> (28.02.2026)</a:t>
            </a:r>
            <a:r>
              <a:rPr lang="en-US" altLang="en-US" sz="2000" dirty="0">
                <a:solidFill>
                  <a:srgbClr val="C00000"/>
                </a:solidFill>
                <a:latin typeface="inherit"/>
              </a:rPr>
              <a:t> থেকে মনোনয়ন দেওয়ার শেষ তারিখ অবধি </a:t>
            </a:r>
            <a:r>
              <a:rPr lang="en-US" altLang="en-US" sz="2000" dirty="0">
                <a:solidFill>
                  <a:srgbClr val="C00000"/>
                </a:solidFill>
                <a:latin typeface="inherit"/>
                <a:cs typeface="Vrinda"/>
              </a:rPr>
              <a:t>continuous </a:t>
            </a:r>
            <a:r>
              <a:rPr lang="en-US" altLang="en-US" sz="2000" dirty="0" err="1">
                <a:solidFill>
                  <a:srgbClr val="C00000"/>
                </a:solidFill>
                <a:latin typeface="inherit"/>
                <a:cs typeface="Vrinda"/>
              </a:rPr>
              <a:t>updation</a:t>
            </a:r>
            <a:r>
              <a:rPr lang="en-US" altLang="en-US" sz="2000" dirty="0">
                <a:solidFill>
                  <a:srgbClr val="C00000"/>
                </a:solidFill>
                <a:latin typeface="inherit"/>
                <a:cs typeface="Vrinda"/>
              </a:rPr>
              <a:t> </a:t>
            </a:r>
            <a:r>
              <a:rPr lang="en-US" altLang="en-US" sz="2000" dirty="0">
                <a:solidFill>
                  <a:srgbClr val="C00000"/>
                </a:solidFill>
                <a:latin typeface="inherit"/>
              </a:rPr>
              <a:t>সময় করা সমস্ত সংযোজন রোলের শেষ সিরিয়েল </a:t>
            </a:r>
            <a:r>
              <a:rPr lang="en-US" sz="2000" dirty="0">
                <a:solidFill>
                  <a:srgbClr val="C00000"/>
                </a:solidFill>
              </a:rPr>
              <a:t>এ</a:t>
            </a:r>
            <a:r>
              <a:rPr lang="en-US" altLang="en-US" sz="2000" dirty="0">
                <a:solidFill>
                  <a:srgbClr val="C00000"/>
                </a:solidFill>
                <a:latin typeface="inherit"/>
              </a:rPr>
              <a:t>র</a:t>
            </a:r>
            <a:r>
              <a:rPr lang="en-US" sz="2000" dirty="0">
                <a:solidFill>
                  <a:srgbClr val="C00000"/>
                </a:solidFill>
              </a:rPr>
              <a:t> </a:t>
            </a:r>
            <a:r>
              <a:rPr lang="en-US" altLang="en-US" sz="2000" dirty="0">
                <a:solidFill>
                  <a:srgbClr val="C00000"/>
                </a:solidFill>
                <a:latin typeface="inherit"/>
              </a:rPr>
              <a:t>পর থেকে ক্রমান্বয়ে </a:t>
            </a:r>
            <a:r>
              <a:rPr lang="en-US" altLang="en-US" sz="2000" dirty="0">
                <a:solidFill>
                  <a:srgbClr val="C00000"/>
                </a:solidFill>
                <a:latin typeface="inherit"/>
                <a:cs typeface="Vrinda"/>
              </a:rPr>
              <a:t>serial</a:t>
            </a:r>
            <a:r>
              <a:rPr lang="en-US" altLang="en-US" sz="2000" dirty="0">
                <a:solidFill>
                  <a:srgbClr val="C00000"/>
                </a:solidFill>
                <a:latin typeface="inherit"/>
              </a:rPr>
              <a:t> প্রদান করে ক্রমে রাখা হবে। </a:t>
            </a:r>
            <a:r>
              <a:rPr lang="en-US" altLang="en-US" sz="2000" dirty="0">
                <a:solidFill>
                  <a:srgbClr val="C00000"/>
                </a:solidFill>
                <a:latin typeface="inherit"/>
                <a:cs typeface="Vrinda"/>
              </a:rPr>
              <a:t> </a:t>
            </a:r>
          </a:p>
          <a:p>
            <a:pPr marL="228600" indent="-228600" algn="just">
              <a:lnSpc>
                <a:spcPct val="120000"/>
              </a:lnSpc>
            </a:pPr>
            <a:r>
              <a:rPr lang="en-US" altLang="en-US" sz="2000" dirty="0">
                <a:solidFill>
                  <a:srgbClr val="202124"/>
                </a:solidFill>
                <a:latin typeface="inherit"/>
              </a:rPr>
              <a:t>প্রকাশিত তালিকায় Deletion/ Correction মার্ক করা থাকবে </a:t>
            </a:r>
          </a:p>
          <a:p>
            <a:pPr marL="228600" indent="-228600" algn="just">
              <a:lnSpc>
                <a:spcPct val="120000"/>
              </a:lnSpc>
            </a:pPr>
            <a:r>
              <a:rPr lang="en-US" sz="2000" dirty="0">
                <a:solidFill>
                  <a:srgbClr val="C00000"/>
                </a:solidFill>
              </a:rPr>
              <a:t># </a:t>
            </a:r>
            <a:r>
              <a:rPr lang="en-US" sz="2000" dirty="0" err="1">
                <a:solidFill>
                  <a:srgbClr val="C00000"/>
                </a:solidFill>
              </a:rPr>
              <a:t>মানে</a:t>
            </a:r>
            <a:r>
              <a:rPr lang="en-GB" sz="2000" dirty="0">
                <a:solidFill>
                  <a:srgbClr val="C00000"/>
                </a:solidFill>
              </a:rPr>
              <a:t> SIR, 26</a:t>
            </a:r>
            <a:r>
              <a:rPr lang="en-US" sz="2000" dirty="0">
                <a:solidFill>
                  <a:srgbClr val="C00000"/>
                </a:solidFill>
              </a:rPr>
              <a:t>এ</a:t>
            </a:r>
            <a:r>
              <a:rPr lang="en-GB" sz="2000" dirty="0">
                <a:solidFill>
                  <a:srgbClr val="C00000"/>
                </a:solidFill>
              </a:rPr>
              <a:t> </a:t>
            </a:r>
            <a:r>
              <a:rPr lang="en-US" sz="2000" dirty="0">
                <a:solidFill>
                  <a:srgbClr val="C00000"/>
                </a:solidFill>
              </a:rPr>
              <a:t>সংশোধন হয়েছে</a:t>
            </a:r>
          </a:p>
          <a:p>
            <a:pPr marL="228600" indent="-228600" algn="just">
              <a:lnSpc>
                <a:spcPct val="120000"/>
              </a:lnSpc>
            </a:pPr>
            <a:r>
              <a:rPr lang="en-US" sz="2000" dirty="0"/>
              <a:t>(2)# মানে Continuous </a:t>
            </a:r>
            <a:r>
              <a:rPr lang="en-US" sz="2000" dirty="0" err="1"/>
              <a:t>updation</a:t>
            </a:r>
            <a:r>
              <a:rPr lang="en-US" sz="2000" dirty="0"/>
              <a:t> এ সংশোধন হয়েছে</a:t>
            </a:r>
          </a:p>
        </p:txBody>
      </p:sp>
      <p:sp>
        <p:nvSpPr>
          <p:cNvPr id="4" name="TextBox 3">
            <a:extLst>
              <a:ext uri="{FF2B5EF4-FFF2-40B4-BE49-F238E27FC236}">
                <a16:creationId xmlns:a16="http://schemas.microsoft.com/office/drawing/2014/main" id="{0EF0990E-D2A8-5340-B1E9-9CE94B6EA5E9}"/>
              </a:ext>
            </a:extLst>
          </p:cNvPr>
          <p:cNvSpPr txBox="1"/>
          <p:nvPr/>
        </p:nvSpPr>
        <p:spPr>
          <a:xfrm>
            <a:off x="1576832" y="5190934"/>
            <a:ext cx="4836160" cy="313932"/>
          </a:xfrm>
          <a:prstGeom prst="rect">
            <a:avLst/>
          </a:prstGeom>
          <a:noFill/>
        </p:spPr>
        <p:txBody>
          <a:bodyPr wrap="square" rtlCol="0">
            <a:spAutoFit/>
          </a:bodyPr>
          <a:lstStyle/>
          <a:p>
            <a:pPr defTabSz="731520" eaLnBrk="1" fontAlgn="auto" hangingPunct="1">
              <a:spcBef>
                <a:spcPts val="0"/>
              </a:spcBef>
              <a:spcAft>
                <a:spcPts val="0"/>
              </a:spcAft>
            </a:pPr>
            <a:r>
              <a:rPr lang="en-IN" sz="1440" i="1" dirty="0">
                <a:solidFill>
                  <a:prstClr val="black"/>
                </a:solidFill>
                <a:highlight>
                  <a:srgbClr val="FFFF00"/>
                </a:highlight>
                <a:latin typeface="Calibri"/>
              </a:rPr>
              <a:t>Latest instruction of ECI/hon’ble Supreme Court to follow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Grp="1" noChangeArrowheads="1"/>
          </p:cNvSpPr>
          <p:nvPr>
            <p:ph idx="1"/>
          </p:nvPr>
        </p:nvSpPr>
        <p:spPr bwMode="auto">
          <a:xfrm>
            <a:off x="4830064" y="3481353"/>
            <a:ext cx="1814576" cy="792018"/>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0157" rIns="0" bIns="-10157" numCol="1" anchor="ctr" anchorCtr="0" compatLnSpc="1">
            <a:spAutoFit/>
          </a:bodyPr>
          <a:lstStyle/>
          <a:p>
            <a:pPr marL="0" indent="0" defTabSz="731520">
              <a:spcBef>
                <a:spcPct val="0"/>
              </a:spcBef>
              <a:buNone/>
            </a:pPr>
            <a:endParaRPr lang="en-US" altLang="en-US" sz="480" dirty="0">
              <a:latin typeface="Arial" panose="020B0604020202020204" pitchFamily="34" charset="0"/>
            </a:endParaRPr>
          </a:p>
          <a:p>
            <a:pPr marL="0" indent="0" defTabSz="731520">
              <a:spcBef>
                <a:spcPct val="0"/>
              </a:spcBef>
              <a:buNone/>
            </a:pPr>
            <a:endParaRPr lang="en-US" altLang="en-US" sz="480" dirty="0">
              <a:latin typeface="Arial" panose="020B0604020202020204" pitchFamily="34" charset="0"/>
            </a:endParaRPr>
          </a:p>
          <a:p>
            <a:pPr marL="0" indent="0" defTabSz="731520">
              <a:spcBef>
                <a:spcPct val="0"/>
              </a:spcBef>
              <a:buNone/>
            </a:pPr>
            <a:endParaRPr lang="en-US" altLang="en-US" sz="480" dirty="0">
              <a:latin typeface="Arial" panose="020B0604020202020204" pitchFamily="34" charset="0"/>
            </a:endParaRPr>
          </a:p>
          <a:p>
            <a:pPr marL="0" indent="0" defTabSz="731520">
              <a:spcBef>
                <a:spcPct val="0"/>
              </a:spcBef>
              <a:buNone/>
            </a:pPr>
            <a:endParaRPr lang="en-US" altLang="en-US" sz="480" dirty="0">
              <a:latin typeface="Arial" panose="020B0604020202020204" pitchFamily="34" charset="0"/>
            </a:endParaRPr>
          </a:p>
          <a:p>
            <a:pPr marL="0" indent="0" defTabSz="731520">
              <a:spcBef>
                <a:spcPct val="0"/>
              </a:spcBef>
              <a:buNone/>
            </a:pPr>
            <a:endParaRPr lang="en-US" altLang="en-US" sz="480" dirty="0">
              <a:latin typeface="Arial" panose="020B0604020202020204" pitchFamily="34" charset="0"/>
            </a:endParaRPr>
          </a:p>
          <a:p>
            <a:pPr marL="0" indent="0" defTabSz="731520">
              <a:spcBef>
                <a:spcPct val="0"/>
              </a:spcBef>
              <a:buNone/>
            </a:pPr>
            <a:endParaRPr lang="en-US" altLang="en-US" sz="480" dirty="0">
              <a:latin typeface="Arial" panose="020B0604020202020204" pitchFamily="34" charset="0"/>
            </a:endParaRPr>
          </a:p>
          <a:p>
            <a:pPr marL="0" indent="0" defTabSz="731520">
              <a:spcBef>
                <a:spcPct val="0"/>
              </a:spcBef>
              <a:buNone/>
            </a:pPr>
            <a:endParaRPr lang="en-US" altLang="en-US" sz="480" dirty="0">
              <a:latin typeface="Arial" panose="020B0604020202020204" pitchFamily="34" charset="0"/>
            </a:endParaRPr>
          </a:p>
          <a:p>
            <a:pPr marL="0" indent="0" defTabSz="731520">
              <a:spcBef>
                <a:spcPct val="0"/>
              </a:spcBef>
              <a:buNone/>
            </a:pPr>
            <a:endParaRPr lang="en-US" altLang="en-US" sz="480" dirty="0">
              <a:latin typeface="Arial" panose="020B0604020202020204" pitchFamily="34" charset="0"/>
            </a:endParaRPr>
          </a:p>
          <a:p>
            <a:pPr marL="0" indent="0" defTabSz="731520">
              <a:spcBef>
                <a:spcPct val="0"/>
              </a:spcBef>
              <a:buNone/>
            </a:pPr>
            <a:endParaRPr lang="en-US" altLang="en-US" sz="1440" dirty="0">
              <a:latin typeface="Arial" panose="020B0604020202020204" pitchFamily="34" charset="0"/>
            </a:endParaRPr>
          </a:p>
        </p:txBody>
      </p:sp>
      <p:sp>
        <p:nvSpPr>
          <p:cNvPr id="6" name="Rectangle 3"/>
          <p:cNvSpPr>
            <a:spLocks noChangeArrowheads="1"/>
          </p:cNvSpPr>
          <p:nvPr/>
        </p:nvSpPr>
        <p:spPr bwMode="auto">
          <a:xfrm>
            <a:off x="121920" y="792481"/>
            <a:ext cx="7132320" cy="441147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0157" rIns="0" bIns="-10157" numCol="1" anchor="ctr" anchorCtr="0" compatLnSpc="1">
            <a:spAutoFit/>
          </a:bodyPr>
          <a:lstStyle/>
          <a:p>
            <a:pPr marL="228600" indent="-228600" algn="just" defTabSz="731520">
              <a:buFont typeface="Arial" panose="020B0604020202020204" pitchFamily="34" charset="0"/>
              <a:buChar char="•"/>
            </a:pPr>
            <a:r>
              <a:rPr lang="en-US" sz="2400" dirty="0">
                <a:solidFill>
                  <a:prstClr val="black"/>
                </a:solidFill>
              </a:rPr>
              <a:t>আড়াআড়ি ভাবে </a:t>
            </a:r>
            <a:r>
              <a:rPr lang="en-GB" sz="2400" dirty="0">
                <a:solidFill>
                  <a:prstClr val="black"/>
                </a:solidFill>
              </a:rPr>
              <a:t>DELETED</a:t>
            </a:r>
            <a:r>
              <a:rPr lang="en-US" sz="2400" dirty="0">
                <a:solidFill>
                  <a:prstClr val="black"/>
                </a:solidFill>
              </a:rPr>
              <a:t> কথাটি </a:t>
            </a:r>
            <a:r>
              <a:rPr lang="en-US" sz="2400" dirty="0" err="1">
                <a:solidFill>
                  <a:prstClr val="black"/>
                </a:solidFill>
              </a:rPr>
              <a:t>মানে</a:t>
            </a:r>
            <a:r>
              <a:rPr lang="en-US" sz="2400" dirty="0">
                <a:solidFill>
                  <a:prstClr val="black"/>
                </a:solidFill>
              </a:rPr>
              <a:t> </a:t>
            </a:r>
            <a:r>
              <a:rPr lang="en-GB" sz="2400" dirty="0">
                <a:solidFill>
                  <a:prstClr val="black"/>
                </a:solidFill>
              </a:rPr>
              <a:t>SSR </a:t>
            </a:r>
            <a:r>
              <a:rPr lang="en-US" sz="2400" dirty="0">
                <a:solidFill>
                  <a:prstClr val="black"/>
                </a:solidFill>
              </a:rPr>
              <a:t>এ বিয়োজন হয়েছে।</a:t>
            </a:r>
          </a:p>
          <a:p>
            <a:pPr marL="228600" indent="-228600" algn="just" defTabSz="731520">
              <a:buFont typeface="Arial" panose="020B0604020202020204" pitchFamily="34" charset="0"/>
              <a:buChar char="•"/>
            </a:pPr>
            <a:r>
              <a:rPr lang="en-US" sz="2400" dirty="0">
                <a:solidFill>
                  <a:srgbClr val="C00000"/>
                </a:solidFill>
              </a:rPr>
              <a:t>দুইবার আড়াআড়ি </a:t>
            </a:r>
            <a:r>
              <a:rPr lang="en-US" sz="2400" dirty="0" err="1">
                <a:solidFill>
                  <a:srgbClr val="C00000"/>
                </a:solidFill>
              </a:rPr>
              <a:t>ভাবে</a:t>
            </a:r>
            <a:r>
              <a:rPr lang="en-US" sz="2400" dirty="0">
                <a:solidFill>
                  <a:srgbClr val="C00000"/>
                </a:solidFill>
              </a:rPr>
              <a:t> </a:t>
            </a:r>
            <a:r>
              <a:rPr lang="en-GB" sz="2400" dirty="0">
                <a:solidFill>
                  <a:srgbClr val="C00000"/>
                </a:solidFill>
              </a:rPr>
              <a:t>DELETED 2</a:t>
            </a:r>
            <a:r>
              <a:rPr lang="en-US" sz="2400" dirty="0">
                <a:solidFill>
                  <a:srgbClr val="C00000"/>
                </a:solidFill>
              </a:rPr>
              <a:t> মানে </a:t>
            </a:r>
            <a:r>
              <a:rPr lang="en-GB" sz="2400" dirty="0">
                <a:solidFill>
                  <a:srgbClr val="C00000"/>
                </a:solidFill>
              </a:rPr>
              <a:t>Continuous </a:t>
            </a:r>
            <a:r>
              <a:rPr lang="en-GB" sz="2400" dirty="0" err="1">
                <a:solidFill>
                  <a:srgbClr val="C00000"/>
                </a:solidFill>
              </a:rPr>
              <a:t>updation</a:t>
            </a:r>
            <a:r>
              <a:rPr lang="en-GB" sz="2400" dirty="0">
                <a:solidFill>
                  <a:srgbClr val="C00000"/>
                </a:solidFill>
              </a:rPr>
              <a:t> </a:t>
            </a:r>
            <a:r>
              <a:rPr lang="en-US" sz="2400" dirty="0">
                <a:solidFill>
                  <a:srgbClr val="C00000"/>
                </a:solidFill>
              </a:rPr>
              <a:t>এ বিয়োজন হয়েছে</a:t>
            </a:r>
            <a:endParaRPr lang="en-GB" sz="2400" dirty="0">
              <a:solidFill>
                <a:srgbClr val="C00000"/>
              </a:solidFill>
            </a:endParaRPr>
          </a:p>
          <a:p>
            <a:pPr marL="228600" indent="-228600" algn="just" defTabSz="731520">
              <a:buFont typeface="Arial" panose="020B0604020202020204" pitchFamily="34" charset="0"/>
              <a:buChar char="•"/>
            </a:pPr>
            <a:r>
              <a:rPr lang="as-IN" altLang="en-US" sz="2400" dirty="0">
                <a:solidFill>
                  <a:prstClr val="black"/>
                </a:solidFill>
                <a:cs typeface="Vrinda" panose="020B0502040204020203" pitchFamily="34" charset="0"/>
              </a:rPr>
              <a:t>প্রতিটি </a:t>
            </a:r>
            <a:r>
              <a:rPr lang="en-US" altLang="en-US" sz="2400" dirty="0">
                <a:solidFill>
                  <a:prstClr val="black"/>
                </a:solidFill>
              </a:rPr>
              <a:t>Deletion</a:t>
            </a:r>
            <a:r>
              <a:rPr lang="as-IN" altLang="en-US" sz="2400" dirty="0">
                <a:solidFill>
                  <a:prstClr val="black"/>
                </a:solidFill>
                <a:cs typeface="Vrinda" panose="020B0502040204020203" pitchFamily="34" charset="0"/>
              </a:rPr>
              <a:t> এর পাশে</a:t>
            </a:r>
            <a:r>
              <a:rPr lang="en-US" altLang="en-US" sz="2400" dirty="0">
                <a:solidFill>
                  <a:prstClr val="black"/>
                </a:solidFill>
              </a:rPr>
              <a:t> </a:t>
            </a:r>
            <a:r>
              <a:rPr lang="as-IN" altLang="en-US" sz="2400" dirty="0">
                <a:solidFill>
                  <a:prstClr val="black"/>
                </a:solidFill>
                <a:cs typeface="Vrinda" panose="020B0502040204020203" pitchFamily="34" charset="0"/>
              </a:rPr>
              <a:t>কারণ হিসাবে</a:t>
            </a:r>
            <a:r>
              <a:rPr lang="en-US" altLang="en-US" sz="2400" dirty="0">
                <a:solidFill>
                  <a:prstClr val="black"/>
                </a:solidFill>
              </a:rPr>
              <a:t> S / Q/ R / M </a:t>
            </a:r>
            <a:r>
              <a:rPr lang="as-IN" altLang="en-US" sz="2400" dirty="0">
                <a:solidFill>
                  <a:prstClr val="black"/>
                </a:solidFill>
                <a:cs typeface="Vrinda" panose="020B0502040204020203" pitchFamily="34" charset="0"/>
              </a:rPr>
              <a:t>উল্লেখিত</a:t>
            </a:r>
            <a:r>
              <a:rPr lang="en-US" altLang="en-US" sz="2400" dirty="0">
                <a:solidFill>
                  <a:prstClr val="black"/>
                </a:solidFill>
              </a:rPr>
              <a:t> </a:t>
            </a:r>
            <a:r>
              <a:rPr lang="en-US" altLang="en-US" sz="2400" dirty="0">
                <a:solidFill>
                  <a:srgbClr val="202124"/>
                </a:solidFill>
                <a:latin typeface="inherit"/>
              </a:rPr>
              <a:t>থাকবে </a:t>
            </a:r>
            <a:r>
              <a:rPr lang="en-IN" sz="2400" b="1" dirty="0">
                <a:solidFill>
                  <a:prstClr val="black"/>
                </a:solidFill>
              </a:rPr>
              <a:t>(E  =  Expired,  S  =  Shifted,  R  =  Repeated,  Q  = Disqualified, M = Missing).</a:t>
            </a:r>
          </a:p>
          <a:p>
            <a:pPr marL="228600" indent="-228600" algn="just" defTabSz="731520">
              <a:buFont typeface="Arial" panose="020B0604020202020204" pitchFamily="34" charset="0"/>
              <a:buChar char="•"/>
            </a:pPr>
            <a:r>
              <a:rPr lang="en-GB" sz="2400" dirty="0">
                <a:solidFill>
                  <a:srgbClr val="C00000"/>
                </a:solidFill>
              </a:rPr>
              <a:t>CSV, AIS, ASD </a:t>
            </a:r>
            <a:r>
              <a:rPr lang="en-US" sz="2400" dirty="0" err="1">
                <a:solidFill>
                  <a:srgbClr val="C00000"/>
                </a:solidFill>
              </a:rPr>
              <a:t>এবং</a:t>
            </a:r>
            <a:r>
              <a:rPr lang="en-GB" sz="2400" dirty="0">
                <a:solidFill>
                  <a:srgbClr val="C00000"/>
                </a:solidFill>
              </a:rPr>
              <a:t> ARL </a:t>
            </a:r>
            <a:r>
              <a:rPr lang="en-US" sz="2400" dirty="0">
                <a:solidFill>
                  <a:srgbClr val="C00000"/>
                </a:solidFill>
              </a:rPr>
              <a:t>তালিকা দেখে নিন</a:t>
            </a:r>
          </a:p>
          <a:p>
            <a:pPr marL="228600" indent="-228600" algn="just" defTabSz="731520">
              <a:buFont typeface="Arial" panose="020B0604020202020204" pitchFamily="34" charset="0"/>
              <a:buChar char="•"/>
            </a:pPr>
            <a:r>
              <a:rPr lang="en-US" sz="2400" dirty="0">
                <a:solidFill>
                  <a:prstClr val="black"/>
                </a:solidFill>
              </a:rPr>
              <a:t>যে সমস্ত ভোটারদের </a:t>
            </a:r>
            <a:r>
              <a:rPr lang="en-GB" sz="2400" dirty="0">
                <a:solidFill>
                  <a:prstClr val="black"/>
                </a:solidFill>
              </a:rPr>
              <a:t>Election Duty Certificate</a:t>
            </a:r>
            <a:r>
              <a:rPr lang="en-US" sz="2400" dirty="0">
                <a:solidFill>
                  <a:prstClr val="black"/>
                </a:solidFill>
              </a:rPr>
              <a:t> এবং </a:t>
            </a:r>
            <a:r>
              <a:rPr lang="en-GB" sz="2400" dirty="0">
                <a:solidFill>
                  <a:prstClr val="black"/>
                </a:solidFill>
              </a:rPr>
              <a:t>Postal Ballot</a:t>
            </a:r>
            <a:r>
              <a:rPr lang="en-US" sz="2400" dirty="0">
                <a:solidFill>
                  <a:prstClr val="black"/>
                </a:solidFill>
              </a:rPr>
              <a:t> দেওয়া হয়েছে</a:t>
            </a:r>
            <a:r>
              <a:rPr lang="en-GB" sz="2400" dirty="0">
                <a:solidFill>
                  <a:prstClr val="black"/>
                </a:solidFill>
              </a:rPr>
              <a:t> </a:t>
            </a:r>
            <a:r>
              <a:rPr lang="en-US" sz="2400" dirty="0">
                <a:solidFill>
                  <a:prstClr val="black"/>
                </a:solidFill>
              </a:rPr>
              <a:t>তাদের নামের পাশে যথাক্রমে </a:t>
            </a:r>
            <a:r>
              <a:rPr lang="en-GB" sz="2400" dirty="0">
                <a:solidFill>
                  <a:prstClr val="black"/>
                </a:solidFill>
              </a:rPr>
              <a:t>ED </a:t>
            </a:r>
            <a:r>
              <a:rPr lang="en-US" sz="2400" dirty="0">
                <a:solidFill>
                  <a:prstClr val="black"/>
                </a:solidFill>
              </a:rPr>
              <a:t>এবং </a:t>
            </a:r>
            <a:r>
              <a:rPr lang="en-GB" sz="2400" dirty="0">
                <a:solidFill>
                  <a:prstClr val="black"/>
                </a:solidFill>
              </a:rPr>
              <a:t>PB</a:t>
            </a:r>
            <a:r>
              <a:rPr lang="en-US" sz="2400" dirty="0">
                <a:solidFill>
                  <a:prstClr val="black"/>
                </a:solidFill>
              </a:rPr>
              <a:t> কথাটি লেখা থাকবে এবং</a:t>
            </a:r>
            <a:r>
              <a:rPr lang="en-GB" sz="2400" dirty="0">
                <a:solidFill>
                  <a:prstClr val="black"/>
                </a:solidFill>
              </a:rPr>
              <a:t> </a:t>
            </a:r>
            <a:r>
              <a:rPr lang="en-US" sz="2400" dirty="0">
                <a:solidFill>
                  <a:prstClr val="black"/>
                </a:solidFill>
              </a:rPr>
              <a:t>পাশে </a:t>
            </a:r>
            <a:r>
              <a:rPr lang="en-GB" sz="2400" dirty="0">
                <a:solidFill>
                  <a:prstClr val="black"/>
                </a:solidFill>
              </a:rPr>
              <a:t>ARO </a:t>
            </a:r>
            <a:r>
              <a:rPr lang="en-US" sz="2400" dirty="0">
                <a:solidFill>
                  <a:prstClr val="black"/>
                </a:solidFill>
              </a:rPr>
              <a:t>র স্বাক্ষর থাকবে।</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25AD349-8F70-7B11-E791-D52B3CC09F94}"/>
              </a:ext>
            </a:extLst>
          </p:cNvPr>
          <p:cNvPicPr>
            <a:picLocks noChangeAspect="1"/>
          </p:cNvPicPr>
          <p:nvPr/>
        </p:nvPicPr>
        <p:blipFill>
          <a:blip r:embed="rId2"/>
          <a:stretch>
            <a:fillRect/>
          </a:stretch>
        </p:blipFill>
        <p:spPr>
          <a:xfrm>
            <a:off x="617729" y="0"/>
            <a:ext cx="6242304" cy="5486400"/>
          </a:xfrm>
          <a:prstGeom prst="rect">
            <a:avLst/>
          </a:prstGeom>
        </p:spPr>
      </p:pic>
    </p:spTree>
    <p:extLst>
      <p:ext uri="{BB962C8B-B14F-4D97-AF65-F5344CB8AC3E}">
        <p14:creationId xmlns:p14="http://schemas.microsoft.com/office/powerpoint/2010/main" val="7257563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235CC4-C874-DD2E-1EE0-07A23BCEC0B9}"/>
              </a:ext>
            </a:extLst>
          </p:cNvPr>
          <p:cNvPicPr>
            <a:picLocks noChangeAspect="1"/>
          </p:cNvPicPr>
          <p:nvPr/>
        </p:nvPicPr>
        <p:blipFill>
          <a:blip r:embed="rId2"/>
          <a:stretch>
            <a:fillRect/>
          </a:stretch>
        </p:blipFill>
        <p:spPr>
          <a:xfrm>
            <a:off x="268224" y="9260"/>
            <a:ext cx="6795008" cy="5467881"/>
          </a:xfrm>
          <a:prstGeom prst="rect">
            <a:avLst/>
          </a:prstGeom>
        </p:spPr>
      </p:pic>
    </p:spTree>
    <p:extLst>
      <p:ext uri="{BB962C8B-B14F-4D97-AF65-F5344CB8AC3E}">
        <p14:creationId xmlns:p14="http://schemas.microsoft.com/office/powerpoint/2010/main" val="1176537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E540260-682F-6F95-0321-CEAFA1788635}"/>
              </a:ext>
            </a:extLst>
          </p:cNvPr>
          <p:cNvPicPr>
            <a:picLocks noChangeAspect="1"/>
          </p:cNvPicPr>
          <p:nvPr/>
        </p:nvPicPr>
        <p:blipFill>
          <a:blip r:embed="rId2"/>
          <a:stretch>
            <a:fillRect/>
          </a:stretch>
        </p:blipFill>
        <p:spPr>
          <a:xfrm>
            <a:off x="316992" y="382017"/>
            <a:ext cx="6681216" cy="4413503"/>
          </a:xfrm>
          <a:prstGeom prst="rect">
            <a:avLst/>
          </a:prstGeom>
        </p:spPr>
      </p:pic>
    </p:spTree>
    <p:extLst>
      <p:ext uri="{BB962C8B-B14F-4D97-AF65-F5344CB8AC3E}">
        <p14:creationId xmlns:p14="http://schemas.microsoft.com/office/powerpoint/2010/main" val="16399873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BA6CB05-A6E2-5A5C-CE40-7AC67564396C}"/>
              </a:ext>
            </a:extLst>
          </p:cNvPr>
          <p:cNvPicPr>
            <a:picLocks noChangeAspect="1"/>
          </p:cNvPicPr>
          <p:nvPr/>
        </p:nvPicPr>
        <p:blipFill>
          <a:blip r:embed="rId2"/>
          <a:stretch>
            <a:fillRect/>
          </a:stretch>
        </p:blipFill>
        <p:spPr>
          <a:xfrm>
            <a:off x="241495" y="203200"/>
            <a:ext cx="6870506" cy="5055616"/>
          </a:xfrm>
          <a:prstGeom prst="rect">
            <a:avLst/>
          </a:prstGeom>
        </p:spPr>
      </p:pic>
    </p:spTree>
    <p:extLst>
      <p:ext uri="{BB962C8B-B14F-4D97-AF65-F5344CB8AC3E}">
        <p14:creationId xmlns:p14="http://schemas.microsoft.com/office/powerpoint/2010/main" val="16396278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894267" y="2302137"/>
            <a:ext cx="846269" cy="129266"/>
          </a:xfrm>
          <a:prstGeom prst="rect">
            <a:avLst/>
          </a:prstGeom>
          <a:solidFill>
            <a:schemeClr val="bg1"/>
          </a:solidFill>
        </p:spPr>
        <p:txBody>
          <a:bodyPr wrap="square" rtlCol="0">
            <a:spAutoFit/>
          </a:bodyPr>
          <a:lstStyle/>
          <a:p>
            <a:pPr defTabSz="731520" eaLnBrk="1" fontAlgn="auto" hangingPunct="1">
              <a:spcBef>
                <a:spcPts val="0"/>
              </a:spcBef>
              <a:spcAft>
                <a:spcPts val="0"/>
              </a:spcAft>
            </a:pPr>
            <a:endParaRPr lang="en-IN" sz="240" dirty="0">
              <a:solidFill>
                <a:prstClr val="black"/>
              </a:solidFill>
              <a:latin typeface="Calibri"/>
            </a:endParaRPr>
          </a:p>
        </p:txBody>
      </p:sp>
      <p:pic>
        <p:nvPicPr>
          <p:cNvPr id="12" name="Picture 11"/>
          <p:cNvPicPr>
            <a:picLocks noChangeAspect="1"/>
          </p:cNvPicPr>
          <p:nvPr/>
        </p:nvPicPr>
        <p:blipFill>
          <a:blip r:embed="rId2"/>
          <a:stretch>
            <a:fillRect/>
          </a:stretch>
        </p:blipFill>
        <p:spPr>
          <a:xfrm>
            <a:off x="3903930" y="2859234"/>
            <a:ext cx="843759" cy="112176"/>
          </a:xfrm>
          <a:prstGeom prst="rect">
            <a:avLst/>
          </a:prstGeom>
        </p:spPr>
      </p:pic>
      <p:sp>
        <p:nvSpPr>
          <p:cNvPr id="14" name="TextBox 13"/>
          <p:cNvSpPr txBox="1"/>
          <p:nvPr/>
        </p:nvSpPr>
        <p:spPr>
          <a:xfrm>
            <a:off x="3693459" y="3995899"/>
            <a:ext cx="1520414" cy="129266"/>
          </a:xfrm>
          <a:prstGeom prst="rect">
            <a:avLst/>
          </a:prstGeom>
          <a:solidFill>
            <a:schemeClr val="bg1"/>
          </a:solidFill>
        </p:spPr>
        <p:txBody>
          <a:bodyPr wrap="square" rtlCol="0">
            <a:spAutoFit/>
          </a:bodyPr>
          <a:lstStyle/>
          <a:p>
            <a:pPr defTabSz="731520" eaLnBrk="1" fontAlgn="auto" hangingPunct="1">
              <a:spcBef>
                <a:spcPts val="0"/>
              </a:spcBef>
              <a:spcAft>
                <a:spcPts val="0"/>
              </a:spcAft>
            </a:pPr>
            <a:endParaRPr lang="en-IN" sz="240" dirty="0">
              <a:solidFill>
                <a:prstClr val="black"/>
              </a:solidFill>
              <a:latin typeface="Calibri"/>
            </a:endParaRPr>
          </a:p>
        </p:txBody>
      </p:sp>
      <p:pic>
        <p:nvPicPr>
          <p:cNvPr id="4" name="Picture 3">
            <a:extLst>
              <a:ext uri="{FF2B5EF4-FFF2-40B4-BE49-F238E27FC236}">
                <a16:creationId xmlns:a16="http://schemas.microsoft.com/office/drawing/2014/main" id="{91A22E13-64C7-E12A-67F6-1B34C1017DA6}"/>
              </a:ext>
            </a:extLst>
          </p:cNvPr>
          <p:cNvPicPr>
            <a:picLocks noChangeAspect="1"/>
          </p:cNvPicPr>
          <p:nvPr/>
        </p:nvPicPr>
        <p:blipFill>
          <a:blip r:embed="rId3"/>
          <a:stretch>
            <a:fillRect/>
          </a:stretch>
        </p:blipFill>
        <p:spPr>
          <a:xfrm>
            <a:off x="162560" y="146304"/>
            <a:ext cx="6965696" cy="5177536"/>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1515"/>
            <a:ext cx="7315200" cy="367022"/>
          </a:xfrm>
          <a:solidFill>
            <a:schemeClr val="accent6">
              <a:lumMod val="40000"/>
              <a:lumOff val="60000"/>
            </a:schemeClr>
          </a:solidFill>
        </p:spPr>
        <p:txBody>
          <a:bodyPr>
            <a:normAutofit fontScale="90000"/>
          </a:bodyPr>
          <a:lstStyle/>
          <a:p>
            <a:r>
              <a:rPr lang="en-US" sz="3200" b="1" dirty="0"/>
              <a:t>E-Roll for Poll</a:t>
            </a:r>
            <a:endParaRPr lang="en-IN" sz="1760" dirty="0"/>
          </a:p>
        </p:txBody>
      </p:sp>
      <p:pic>
        <p:nvPicPr>
          <p:cNvPr id="3" name="Picture 2"/>
          <p:cNvPicPr>
            <a:picLocks noChangeAspect="1"/>
          </p:cNvPicPr>
          <p:nvPr/>
        </p:nvPicPr>
        <p:blipFill rotWithShape="1">
          <a:blip r:embed="rId2"/>
          <a:srcRect r="65734" b="59329"/>
          <a:stretch/>
        </p:blipFill>
        <p:spPr>
          <a:xfrm>
            <a:off x="112955" y="466570"/>
            <a:ext cx="3044342" cy="3072610"/>
          </a:xfrm>
          <a:prstGeom prst="rect">
            <a:avLst/>
          </a:prstGeom>
        </p:spPr>
      </p:pic>
      <p:pic>
        <p:nvPicPr>
          <p:cNvPr id="9" name="Picture 8"/>
          <p:cNvPicPr>
            <a:picLocks noChangeAspect="1"/>
          </p:cNvPicPr>
          <p:nvPr/>
        </p:nvPicPr>
        <p:blipFill>
          <a:blip r:embed="rId3"/>
          <a:stretch>
            <a:fillRect/>
          </a:stretch>
        </p:blipFill>
        <p:spPr>
          <a:xfrm>
            <a:off x="4572745" y="466561"/>
            <a:ext cx="2682473" cy="3072650"/>
          </a:xfrm>
          <a:prstGeom prst="rect">
            <a:avLst/>
          </a:prstGeom>
        </p:spPr>
      </p:pic>
      <p:pic>
        <p:nvPicPr>
          <p:cNvPr id="11" name="Picture 10"/>
          <p:cNvPicPr>
            <a:picLocks noChangeAspect="1"/>
          </p:cNvPicPr>
          <p:nvPr/>
        </p:nvPicPr>
        <p:blipFill>
          <a:blip r:embed="rId4"/>
          <a:stretch>
            <a:fillRect/>
          </a:stretch>
        </p:blipFill>
        <p:spPr>
          <a:xfrm>
            <a:off x="335280" y="3539200"/>
            <a:ext cx="6518318" cy="1690738"/>
          </a:xfrm>
          <a:prstGeom prst="rect">
            <a:avLst/>
          </a:prstGeom>
        </p:spPr>
      </p:pic>
      <p:sp>
        <p:nvSpPr>
          <p:cNvPr id="12" name="TextBox 11"/>
          <p:cNvSpPr txBox="1"/>
          <p:nvPr/>
        </p:nvSpPr>
        <p:spPr>
          <a:xfrm>
            <a:off x="3187289" y="545055"/>
            <a:ext cx="1355464" cy="1643527"/>
          </a:xfrm>
          <a:prstGeom prst="rect">
            <a:avLst/>
          </a:prstGeom>
          <a:solidFill>
            <a:schemeClr val="accent1">
              <a:lumMod val="60000"/>
              <a:lumOff val="40000"/>
            </a:schemeClr>
          </a:solidFill>
        </p:spPr>
        <p:txBody>
          <a:bodyPr wrap="square" rtlCol="0">
            <a:spAutoFit/>
          </a:bodyPr>
          <a:lstStyle/>
          <a:p>
            <a:pPr defTabSz="731520" eaLnBrk="1" fontAlgn="auto" hangingPunct="1">
              <a:spcBef>
                <a:spcPts val="0"/>
              </a:spcBef>
              <a:spcAft>
                <a:spcPts val="0"/>
              </a:spcAft>
            </a:pPr>
            <a:r>
              <a:rPr lang="en-IN" sz="1440" dirty="0">
                <a:solidFill>
                  <a:prstClr val="black"/>
                </a:solidFill>
                <a:latin typeface="Calibri"/>
              </a:rPr>
              <a:t>DELETED- Deletion in SIR</a:t>
            </a:r>
          </a:p>
          <a:p>
            <a:pPr defTabSz="731520" eaLnBrk="1" fontAlgn="auto" hangingPunct="1">
              <a:spcBef>
                <a:spcPts val="0"/>
              </a:spcBef>
              <a:spcAft>
                <a:spcPts val="0"/>
              </a:spcAft>
            </a:pPr>
            <a:endParaRPr lang="en-IN" sz="1440" dirty="0">
              <a:solidFill>
                <a:prstClr val="black"/>
              </a:solidFill>
              <a:latin typeface="Calibri"/>
            </a:endParaRPr>
          </a:p>
          <a:p>
            <a:pPr defTabSz="731520" eaLnBrk="1" fontAlgn="auto" hangingPunct="1">
              <a:spcBef>
                <a:spcPts val="0"/>
              </a:spcBef>
              <a:spcAft>
                <a:spcPts val="0"/>
              </a:spcAft>
            </a:pPr>
            <a:r>
              <a:rPr lang="en-IN" sz="1440" dirty="0">
                <a:solidFill>
                  <a:prstClr val="black"/>
                </a:solidFill>
                <a:latin typeface="Calibri"/>
              </a:rPr>
              <a:t>DELETED-2 : Deletion in Continuous </a:t>
            </a:r>
            <a:r>
              <a:rPr lang="en-IN" sz="1440" dirty="0" err="1">
                <a:solidFill>
                  <a:prstClr val="black"/>
                </a:solidFill>
                <a:latin typeface="Calibri"/>
              </a:rPr>
              <a:t>updation</a:t>
            </a:r>
            <a:endParaRPr lang="en-IN" sz="1440" dirty="0">
              <a:solidFill>
                <a:prstClr val="black"/>
              </a:solidFill>
              <a:latin typeface="Calibri"/>
            </a:endParaRPr>
          </a:p>
        </p:txBody>
      </p:sp>
      <p:sp>
        <p:nvSpPr>
          <p:cNvPr id="13" name="TextBox 12"/>
          <p:cNvSpPr txBox="1"/>
          <p:nvPr/>
        </p:nvSpPr>
        <p:spPr>
          <a:xfrm>
            <a:off x="3184446" y="2170115"/>
            <a:ext cx="1355464" cy="1421928"/>
          </a:xfrm>
          <a:prstGeom prst="rect">
            <a:avLst/>
          </a:prstGeom>
          <a:solidFill>
            <a:srgbClr val="92D050"/>
          </a:solidFill>
        </p:spPr>
        <p:txBody>
          <a:bodyPr wrap="square" rtlCol="0">
            <a:spAutoFit/>
          </a:bodyPr>
          <a:lstStyle/>
          <a:p>
            <a:pPr defTabSz="731520" eaLnBrk="1" fontAlgn="auto" hangingPunct="1">
              <a:spcBef>
                <a:spcPts val="0"/>
              </a:spcBef>
              <a:spcAft>
                <a:spcPts val="0"/>
              </a:spcAft>
            </a:pPr>
            <a:r>
              <a:rPr lang="en-IN" sz="1440" dirty="0">
                <a:solidFill>
                  <a:prstClr val="black"/>
                </a:solidFill>
                <a:latin typeface="Calibri"/>
              </a:rPr>
              <a:t># - correction  in SIR</a:t>
            </a:r>
          </a:p>
          <a:p>
            <a:pPr defTabSz="731520" eaLnBrk="1" fontAlgn="auto" hangingPunct="1">
              <a:spcBef>
                <a:spcPts val="0"/>
              </a:spcBef>
              <a:spcAft>
                <a:spcPts val="0"/>
              </a:spcAft>
            </a:pPr>
            <a:endParaRPr lang="en-IN" sz="1440" dirty="0">
              <a:solidFill>
                <a:prstClr val="black"/>
              </a:solidFill>
              <a:latin typeface="Calibri"/>
            </a:endParaRPr>
          </a:p>
          <a:p>
            <a:pPr defTabSz="731520" eaLnBrk="1" fontAlgn="auto" hangingPunct="1">
              <a:spcBef>
                <a:spcPts val="0"/>
              </a:spcBef>
              <a:spcAft>
                <a:spcPts val="0"/>
              </a:spcAft>
            </a:pPr>
            <a:r>
              <a:rPr lang="en-IN" sz="1440" dirty="0">
                <a:solidFill>
                  <a:prstClr val="black"/>
                </a:solidFill>
                <a:latin typeface="Calibri"/>
              </a:rPr>
              <a:t>(2)# -correction  in Continuous </a:t>
            </a:r>
            <a:r>
              <a:rPr lang="en-IN" sz="1440" dirty="0" err="1">
                <a:solidFill>
                  <a:prstClr val="black"/>
                </a:solidFill>
                <a:latin typeface="Calibri"/>
              </a:rPr>
              <a:t>updation</a:t>
            </a:r>
            <a:endParaRPr lang="en-IN" sz="1440" dirty="0">
              <a:solidFill>
                <a:prstClr val="black"/>
              </a:solidFill>
              <a:latin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304800"/>
            <a:ext cx="7010400" cy="4825594"/>
          </a:xfrm>
        </p:spPr>
        <p:txBody>
          <a:bodyPr>
            <a:normAutofit/>
          </a:bodyPr>
          <a:lstStyle/>
          <a:p>
            <a:pPr algn="just">
              <a:spcBef>
                <a:spcPts val="720"/>
              </a:spcBef>
            </a:pPr>
            <a:r>
              <a:rPr lang="en-US" sz="2240" dirty="0"/>
              <a:t>যে সমস্ত ভোটারের নামের পাশে </a:t>
            </a:r>
            <a:r>
              <a:rPr lang="en-GB" sz="2240" dirty="0"/>
              <a:t>PB</a:t>
            </a:r>
            <a:r>
              <a:rPr lang="en-US" sz="2240" dirty="0"/>
              <a:t> কথাটি থাকবে তারা আপনার বুথে ভোট দেবে না।</a:t>
            </a:r>
          </a:p>
          <a:p>
            <a:pPr algn="just">
              <a:spcBef>
                <a:spcPts val="720"/>
              </a:spcBef>
            </a:pPr>
            <a:r>
              <a:rPr lang="en-GB" sz="2240" dirty="0">
                <a:solidFill>
                  <a:srgbClr val="FF0000"/>
                </a:solidFill>
              </a:rPr>
              <a:t>EDC</a:t>
            </a:r>
            <a:r>
              <a:rPr lang="en-US" sz="2240" dirty="0">
                <a:solidFill>
                  <a:srgbClr val="FF0000"/>
                </a:solidFill>
              </a:rPr>
              <a:t> ভোটাররা তাদের যে বুথে নাম রয়েছে সেটি ছাড়া </a:t>
            </a:r>
            <a:r>
              <a:rPr lang="en-US" sz="2240" dirty="0" err="1">
                <a:solidFill>
                  <a:srgbClr val="FF0000"/>
                </a:solidFill>
              </a:rPr>
              <a:t>ওই</a:t>
            </a:r>
            <a:r>
              <a:rPr lang="en-US" sz="2240" dirty="0">
                <a:solidFill>
                  <a:srgbClr val="FF0000"/>
                </a:solidFill>
              </a:rPr>
              <a:t> </a:t>
            </a:r>
            <a:r>
              <a:rPr lang="en-GB" sz="2240" dirty="0">
                <a:solidFill>
                  <a:srgbClr val="FF0000"/>
                </a:solidFill>
              </a:rPr>
              <a:t>PC </a:t>
            </a:r>
            <a:r>
              <a:rPr lang="en-US" sz="2240" dirty="0">
                <a:solidFill>
                  <a:srgbClr val="FF0000"/>
                </a:solidFill>
              </a:rPr>
              <a:t>র (</a:t>
            </a:r>
            <a:r>
              <a:rPr lang="en-US" sz="2240" i="1" dirty="0"/>
              <a:t>For Assembly election- AC</a:t>
            </a:r>
            <a:r>
              <a:rPr lang="en-US" sz="2240" dirty="0">
                <a:solidFill>
                  <a:srgbClr val="FF0000"/>
                </a:solidFill>
              </a:rPr>
              <a:t>) </a:t>
            </a:r>
            <a:r>
              <a:rPr lang="en-US" sz="2240" dirty="0" err="1">
                <a:solidFill>
                  <a:srgbClr val="FF0000"/>
                </a:solidFill>
              </a:rPr>
              <a:t>যে</a:t>
            </a:r>
            <a:r>
              <a:rPr lang="en-US" sz="2240" dirty="0">
                <a:solidFill>
                  <a:srgbClr val="FF0000"/>
                </a:solidFill>
              </a:rPr>
              <a:t> কোনো বুথে গিয়ে ভোট দিতে পারবে</a:t>
            </a:r>
          </a:p>
          <a:p>
            <a:pPr algn="just">
              <a:spcBef>
                <a:spcPts val="720"/>
              </a:spcBef>
            </a:pPr>
            <a:r>
              <a:rPr lang="en-US" sz="2240" dirty="0"/>
              <a:t>মার্কড কপি দেখে নিন যে সব </a:t>
            </a:r>
            <a:r>
              <a:rPr lang="as-IN" sz="2240" dirty="0"/>
              <a:t>অংশ</a:t>
            </a:r>
            <a:r>
              <a:rPr lang="en-US" sz="2240" dirty="0"/>
              <a:t> </a:t>
            </a:r>
            <a:r>
              <a:rPr lang="as-IN" sz="2240" dirty="0"/>
              <a:t>ঠিক</a:t>
            </a:r>
            <a:r>
              <a:rPr lang="en-US" sz="2240" dirty="0"/>
              <a:t>আছে</a:t>
            </a:r>
          </a:p>
          <a:p>
            <a:pPr algn="just">
              <a:spcBef>
                <a:spcPts val="720"/>
              </a:spcBef>
            </a:pPr>
            <a:r>
              <a:rPr lang="en-US" sz="2240" dirty="0">
                <a:solidFill>
                  <a:srgbClr val="C00000"/>
                </a:solidFill>
              </a:rPr>
              <a:t>Auxiliary </a:t>
            </a:r>
            <a:r>
              <a:rPr lang="as-IN" sz="2240" dirty="0">
                <a:solidFill>
                  <a:srgbClr val="C00000"/>
                </a:solidFill>
              </a:rPr>
              <a:t>বুথ হলে টপ শিট, মোট নির্বাচক বিবরণ ও তাদের সিরিয়াল নং এর ভাগ</a:t>
            </a:r>
            <a:r>
              <a:rPr lang="en-US" sz="2240" dirty="0">
                <a:solidFill>
                  <a:srgbClr val="C00000"/>
                </a:solidFill>
              </a:rPr>
              <a:t> </a:t>
            </a:r>
            <a:r>
              <a:rPr lang="as-IN" sz="2240" dirty="0">
                <a:solidFill>
                  <a:srgbClr val="C00000"/>
                </a:solidFill>
              </a:rPr>
              <a:t>মিলিয়ে নিন</a:t>
            </a:r>
            <a:endParaRPr lang="en-US" sz="2240" dirty="0">
              <a:solidFill>
                <a:srgbClr val="C00000"/>
              </a:solidFill>
            </a:endParaRPr>
          </a:p>
          <a:p>
            <a:pPr algn="just">
              <a:spcBef>
                <a:spcPts val="720"/>
              </a:spcBef>
            </a:pPr>
            <a:r>
              <a:rPr lang="en-US" sz="2240" dirty="0"/>
              <a:t>মার্কড কপিতে </a:t>
            </a:r>
            <a:r>
              <a:rPr lang="en-GB" sz="2240" dirty="0"/>
              <a:t>PB/EDC</a:t>
            </a:r>
            <a:r>
              <a:rPr lang="en-US" sz="2240" dirty="0"/>
              <a:t>র সংখ্যা’র সাথে আপনাকে দেওয়া </a:t>
            </a:r>
            <a:r>
              <a:rPr lang="en-GB" sz="2240" dirty="0"/>
              <a:t>PB/ED</a:t>
            </a:r>
            <a:r>
              <a:rPr lang="en-US" sz="2240" dirty="0"/>
              <a:t> ভোটারের তালিকা মিলিয়ে নিন</a:t>
            </a:r>
          </a:p>
          <a:p>
            <a:pPr algn="just">
              <a:spcBef>
                <a:spcPts val="720"/>
              </a:spcBef>
            </a:pPr>
            <a:r>
              <a:rPr lang="en-US" sz="2240" dirty="0">
                <a:solidFill>
                  <a:srgbClr val="C00000"/>
                </a:solidFill>
              </a:rPr>
              <a:t>মার্কড কপির প্রতিটা </a:t>
            </a:r>
            <a:r>
              <a:rPr lang="en-GB" sz="2240" dirty="0">
                <a:solidFill>
                  <a:srgbClr val="C00000"/>
                </a:solidFill>
              </a:rPr>
              <a:t>entry authenticate </a:t>
            </a:r>
            <a:r>
              <a:rPr lang="en-US" sz="2240" dirty="0">
                <a:solidFill>
                  <a:srgbClr val="C00000"/>
                </a:solidFill>
              </a:rPr>
              <a:t>করা আছে কিনা দেখে নিন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t="4434" b="61162"/>
          <a:stretch>
            <a:fillRect/>
          </a:stretch>
        </p:blipFill>
        <p:spPr>
          <a:xfrm>
            <a:off x="1727835" y="449055"/>
            <a:ext cx="5587365" cy="4901082"/>
          </a:xfrm>
          <a:prstGeom prst="rect">
            <a:avLst/>
          </a:prstGeom>
        </p:spPr>
      </p:pic>
      <p:sp>
        <p:nvSpPr>
          <p:cNvPr id="5" name="Text Box 4"/>
          <p:cNvSpPr txBox="1"/>
          <p:nvPr/>
        </p:nvSpPr>
        <p:spPr>
          <a:xfrm>
            <a:off x="94085" y="449055"/>
            <a:ext cx="1806433" cy="4901081"/>
          </a:xfrm>
          <a:prstGeom prst="rect">
            <a:avLst/>
          </a:prstGeom>
          <a:solidFill>
            <a:srgbClr val="00B0F0"/>
          </a:solidFill>
        </p:spPr>
        <p:txBody>
          <a:bodyPr wrap="square" rtlCol="0">
            <a:noAutofit/>
          </a:bodyPr>
          <a:lstStyle/>
          <a:p>
            <a:pPr marL="342900" indent="-342900">
              <a:buAutoNum type="alphaUcPeriod"/>
            </a:pPr>
            <a:r>
              <a:rPr lang="en-IN" altLang="en-US" sz="100" b="1" dirty="0">
                <a:solidFill>
                  <a:prstClr val="black"/>
                </a:solidFill>
              </a:rPr>
              <a:t>EVM, E Roll, &amp; others</a:t>
            </a:r>
          </a:p>
          <a:p>
            <a:endParaRPr lang="en-IN" altLang="en-US" sz="100" b="1" dirty="0">
              <a:solidFill>
                <a:prstClr val="black"/>
              </a:solidFill>
            </a:endParaRPr>
          </a:p>
          <a:p>
            <a:endParaRPr lang="en-IN" altLang="en-US" sz="100" b="1" dirty="0">
              <a:solidFill>
                <a:prstClr val="black"/>
              </a:solidFill>
            </a:endParaRPr>
          </a:p>
          <a:p>
            <a:r>
              <a:rPr lang="en-IN" altLang="en-US" sz="100" b="1" dirty="0">
                <a:solidFill>
                  <a:prstClr val="black"/>
                </a:solidFill>
              </a:rPr>
              <a:t>B. Forms and other formats</a:t>
            </a:r>
          </a:p>
          <a:p>
            <a:endParaRPr lang="en-IN" altLang="en-US" sz="100" b="1" dirty="0">
              <a:solidFill>
                <a:prstClr val="black"/>
              </a:solidFill>
            </a:endParaRPr>
          </a:p>
          <a:p>
            <a:endParaRPr lang="en-IN" altLang="en-US" sz="100" b="1" dirty="0">
              <a:solidFill>
                <a:prstClr val="black"/>
              </a:solidFill>
            </a:endParaRPr>
          </a:p>
          <a:p>
            <a:r>
              <a:rPr lang="en-IN" altLang="en-US" sz="100" b="1" dirty="0" err="1">
                <a:solidFill>
                  <a:prstClr val="black"/>
                </a:solidFill>
              </a:rPr>
              <a:t>C.Envelopes</a:t>
            </a:r>
            <a:endParaRPr lang="en-IN" altLang="en-US" sz="100" b="1" dirty="0">
              <a:solidFill>
                <a:prstClr val="black"/>
              </a:solidFill>
            </a:endParaRPr>
          </a:p>
          <a:p>
            <a:endParaRPr lang="en-IN" altLang="en-US" sz="100" b="1" dirty="0">
              <a:solidFill>
                <a:prstClr val="black"/>
              </a:solidFill>
            </a:endParaRPr>
          </a:p>
          <a:p>
            <a:endParaRPr lang="en-IN" altLang="en-US" sz="100" b="1" dirty="0">
              <a:solidFill>
                <a:prstClr val="black"/>
              </a:solidFill>
            </a:endParaRPr>
          </a:p>
          <a:p>
            <a:r>
              <a:rPr lang="en-IN" altLang="en-US" sz="100" b="1" dirty="0" err="1">
                <a:solidFill>
                  <a:prstClr val="black"/>
                </a:solidFill>
              </a:rPr>
              <a:t>D.Seals</a:t>
            </a:r>
            <a:r>
              <a:rPr lang="en-IN" altLang="en-US" sz="100" b="1" dirty="0">
                <a:solidFill>
                  <a:prstClr val="black"/>
                </a:solidFill>
              </a:rPr>
              <a:t>, tags &amp; marks</a:t>
            </a:r>
          </a:p>
          <a:p>
            <a:endParaRPr lang="en-IN" altLang="en-US" sz="100" b="1" dirty="0">
              <a:solidFill>
                <a:prstClr val="black"/>
              </a:solidFill>
            </a:endParaRPr>
          </a:p>
          <a:p>
            <a:endParaRPr lang="en-IN" altLang="en-US" sz="100" b="1" dirty="0">
              <a:solidFill>
                <a:prstClr val="black"/>
              </a:solidFill>
            </a:endParaRPr>
          </a:p>
          <a:p>
            <a:r>
              <a:rPr lang="en-IN" altLang="en-US" sz="100" b="1" dirty="0" err="1">
                <a:solidFill>
                  <a:prstClr val="black"/>
                </a:solidFill>
              </a:rPr>
              <a:t>E.Handbooks</a:t>
            </a:r>
            <a:r>
              <a:rPr lang="en-IN" altLang="en-US" sz="100" b="1" dirty="0">
                <a:solidFill>
                  <a:prstClr val="black"/>
                </a:solidFill>
              </a:rPr>
              <a:t> and instructions</a:t>
            </a:r>
          </a:p>
          <a:p>
            <a:endParaRPr lang="en-IN" altLang="en-US" sz="100" b="1" dirty="0">
              <a:solidFill>
                <a:prstClr val="black"/>
              </a:solidFill>
            </a:endParaRPr>
          </a:p>
          <a:p>
            <a:endParaRPr lang="en-IN" altLang="en-US" sz="100" b="1" dirty="0">
              <a:solidFill>
                <a:prstClr val="black"/>
              </a:solidFill>
            </a:endParaRPr>
          </a:p>
          <a:p>
            <a:r>
              <a:rPr lang="en-IN" altLang="en-US" sz="100" b="1" dirty="0">
                <a:solidFill>
                  <a:prstClr val="black"/>
                </a:solidFill>
              </a:rPr>
              <a:t>F. Stationery items</a:t>
            </a:r>
          </a:p>
          <a:p>
            <a:endParaRPr lang="en-IN" altLang="en-US" sz="100" b="1" dirty="0">
              <a:solidFill>
                <a:prstClr val="black"/>
              </a:solidFill>
            </a:endParaRPr>
          </a:p>
          <a:p>
            <a:endParaRPr lang="en-IN" altLang="en-US" sz="100" b="1" dirty="0">
              <a:solidFill>
                <a:prstClr val="black"/>
              </a:solidFill>
            </a:endParaRPr>
          </a:p>
        </p:txBody>
      </p:sp>
      <p:sp>
        <p:nvSpPr>
          <p:cNvPr id="2" name="TextBox 1"/>
          <p:cNvSpPr txBox="1"/>
          <p:nvPr/>
        </p:nvSpPr>
        <p:spPr>
          <a:xfrm>
            <a:off x="94085" y="30479"/>
            <a:ext cx="7221115" cy="435610"/>
          </a:xfrm>
          <a:prstGeom prst="rect">
            <a:avLst/>
          </a:prstGeom>
          <a:solidFill>
            <a:srgbClr val="FFFF00"/>
          </a:solidFill>
        </p:spPr>
        <p:txBody>
          <a:bodyPr wrap="square" rtlCol="0">
            <a:spAutoFit/>
          </a:bodyPr>
          <a:lstStyle/>
          <a:p>
            <a:pPr algn="ctr"/>
            <a:r>
              <a:rPr lang="en-IN" sz="2240" b="1" dirty="0"/>
              <a:t>Polling Materials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rcRect t="38506" b="40723"/>
          <a:stretch>
            <a:fillRect/>
          </a:stretch>
        </p:blipFill>
        <p:spPr>
          <a:xfrm>
            <a:off x="79630" y="78029"/>
            <a:ext cx="7045071" cy="4145280"/>
          </a:xfrm>
          <a:prstGeom prst="rect">
            <a:avLst/>
          </a:prstGeom>
        </p:spPr>
      </p:pic>
      <p:pic>
        <p:nvPicPr>
          <p:cNvPr id="6" name="Content Placeholder 3"/>
          <p:cNvPicPr>
            <a:picLocks noChangeAspect="1"/>
          </p:cNvPicPr>
          <p:nvPr/>
        </p:nvPicPr>
        <p:blipFill>
          <a:blip r:embed="rId2"/>
          <a:srcRect t="58990" b="31539"/>
          <a:stretch>
            <a:fillRect/>
          </a:stretch>
        </p:blipFill>
        <p:spPr>
          <a:xfrm>
            <a:off x="79629" y="4223309"/>
            <a:ext cx="7045072" cy="999363"/>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half" idx="1"/>
          </p:nvPr>
        </p:nvPicPr>
        <p:blipFill rotWithShape="1">
          <a:blip r:embed="rId2"/>
          <a:srcRect l="6328" t="68321" r="6118" b="4915"/>
          <a:stretch>
            <a:fillRect/>
          </a:stretch>
        </p:blipFill>
        <p:spPr>
          <a:xfrm>
            <a:off x="117043" y="68275"/>
            <a:ext cx="7110374" cy="3706368"/>
          </a:xfrm>
          <a:prstGeom prst="rect">
            <a:avLst/>
          </a:prstGeom>
        </p:spPr>
      </p:pic>
      <p:pic>
        <p:nvPicPr>
          <p:cNvPr id="6" name="Content Placeholder 3"/>
          <p:cNvPicPr>
            <a:picLocks noGrp="1" noChangeAspect="1"/>
          </p:cNvPicPr>
          <p:nvPr>
            <p:ph sz="half" idx="2"/>
          </p:nvPr>
        </p:nvPicPr>
        <p:blipFill rotWithShape="1">
          <a:blip r:embed="rId3"/>
          <a:srcRect l="6863" t="4676" r="6417" b="85568"/>
          <a:stretch>
            <a:fillRect/>
          </a:stretch>
        </p:blipFill>
        <p:spPr>
          <a:xfrm>
            <a:off x="117043" y="3774643"/>
            <a:ext cx="7110374" cy="157033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l="6840" t="13923" r="6545" b="38862"/>
          <a:stretch>
            <a:fillRect/>
          </a:stretch>
        </p:blipFill>
        <p:spPr>
          <a:xfrm>
            <a:off x="124358" y="109728"/>
            <a:ext cx="7088429" cy="5223053"/>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l="6476" t="60658" r="5896"/>
          <a:stretch>
            <a:fillRect/>
          </a:stretch>
        </p:blipFill>
        <p:spPr>
          <a:xfrm>
            <a:off x="109729" y="73582"/>
            <a:ext cx="7110374" cy="5318150"/>
          </a:xfrm>
          <a:prstGeom prst="rect">
            <a:avLst/>
          </a:prstGeom>
        </p:spPr>
      </p:pic>
      <p:pic>
        <p:nvPicPr>
          <p:cNvPr id="5" name="Content Placeholder 3"/>
          <p:cNvPicPr>
            <a:picLocks noGrp="1" noChangeAspect="1"/>
          </p:cNvPicPr>
          <p:nvPr>
            <p:ph sz="half" idx="4294967295"/>
          </p:nvPr>
        </p:nvPicPr>
        <p:blipFill rotWithShape="1">
          <a:blip r:embed="rId3"/>
          <a:srcRect l="6177" t="4867" r="6610" b="92258"/>
          <a:stretch>
            <a:fillRect/>
          </a:stretch>
        </p:blipFill>
        <p:spPr>
          <a:xfrm>
            <a:off x="109729" y="4755202"/>
            <a:ext cx="7110374" cy="437155"/>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a:p>
        </p:txBody>
      </p:sp>
      <p:pic>
        <p:nvPicPr>
          <p:cNvPr id="4" name="Content Placeholder 3"/>
          <p:cNvPicPr>
            <a:picLocks noGrp="1" noChangeAspect="1"/>
          </p:cNvPicPr>
          <p:nvPr>
            <p:ph sz="half" idx="1"/>
          </p:nvPr>
        </p:nvPicPr>
        <p:blipFill rotWithShape="1">
          <a:blip r:embed="rId2"/>
          <a:srcRect l="6326" t="7225" r="5723" b="56815"/>
          <a:stretch>
            <a:fillRect/>
          </a:stretch>
        </p:blipFill>
        <p:spPr>
          <a:xfrm>
            <a:off x="107290" y="68275"/>
            <a:ext cx="7110374" cy="5325466"/>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a:p>
        </p:txBody>
      </p:sp>
      <p:sp>
        <p:nvSpPr>
          <p:cNvPr id="7" name="Text Placeholder 6"/>
          <p:cNvSpPr>
            <a:spLocks noGrp="1"/>
          </p:cNvSpPr>
          <p:nvPr>
            <p:ph type="body" sz="half" idx="2"/>
          </p:nvPr>
        </p:nvSpPr>
        <p:spPr/>
        <p:txBody>
          <a:bodyPr/>
          <a:lstStyle/>
          <a:p>
            <a:endParaRPr lang="en-US"/>
          </a:p>
        </p:txBody>
      </p:sp>
      <p:pic>
        <p:nvPicPr>
          <p:cNvPr id="5" name="Content Placeholder 3"/>
          <p:cNvPicPr>
            <a:picLocks noGrp="1" noChangeAspect="1"/>
          </p:cNvPicPr>
          <p:nvPr>
            <p:ph idx="1"/>
          </p:nvPr>
        </p:nvPicPr>
        <p:blipFill rotWithShape="1">
          <a:blip r:embed="rId2"/>
          <a:srcRect l="6007" t="42306" r="6388" b="2328"/>
          <a:stretch>
            <a:fillRect/>
          </a:stretch>
        </p:blipFill>
        <p:spPr>
          <a:xfrm>
            <a:off x="78890" y="65455"/>
            <a:ext cx="7135906" cy="5334884"/>
          </a:xfrm>
          <a:prstGeom prst="rect">
            <a:avLst/>
          </a:prstGeom>
        </p:spPr>
      </p:pic>
      <p:sp>
        <p:nvSpPr>
          <p:cNvPr id="2" name="Rectangle 1"/>
          <p:cNvSpPr/>
          <p:nvPr/>
        </p:nvSpPr>
        <p:spPr>
          <a:xfrm>
            <a:off x="3562574" y="2595467"/>
            <a:ext cx="186690" cy="106680"/>
          </a:xfrm>
          <a:prstGeom prst="rect">
            <a:avLst/>
          </a:prstGeom>
        </p:spPr>
        <p:txBody>
          <a:bodyPr wrap="none">
            <a:spAutoFit/>
          </a:bodyPr>
          <a:lstStyle/>
          <a:p>
            <a:r>
              <a:rPr lang="en-IN" sz="100" dirty="0"/>
              <a:t> </a:t>
            </a:r>
          </a:p>
        </p:txBody>
      </p:sp>
      <p:sp>
        <p:nvSpPr>
          <p:cNvPr id="3" name="Rectangle 2"/>
          <p:cNvSpPr/>
          <p:nvPr/>
        </p:nvSpPr>
        <p:spPr>
          <a:xfrm>
            <a:off x="3562574" y="2595467"/>
            <a:ext cx="186690" cy="106680"/>
          </a:xfrm>
          <a:prstGeom prst="rect">
            <a:avLst/>
          </a:prstGeom>
        </p:spPr>
        <p:txBody>
          <a:bodyPr wrap="none">
            <a:spAutoFit/>
          </a:bodyPr>
          <a:lstStyle/>
          <a:p>
            <a:r>
              <a:rPr lang="en-IN" sz="100" dirty="0"/>
              <a:t> </a:t>
            </a:r>
          </a:p>
        </p:txBody>
      </p:sp>
      <p:sp>
        <p:nvSpPr>
          <p:cNvPr id="4" name="Rectangle 3"/>
          <p:cNvSpPr/>
          <p:nvPr/>
        </p:nvSpPr>
        <p:spPr>
          <a:xfrm>
            <a:off x="3562574" y="2595467"/>
            <a:ext cx="186690" cy="106680"/>
          </a:xfrm>
          <a:prstGeom prst="rect">
            <a:avLst/>
          </a:prstGeom>
        </p:spPr>
        <p:txBody>
          <a:bodyPr wrap="none">
            <a:spAutoFit/>
          </a:bodyPr>
          <a:lstStyle/>
          <a:p>
            <a:r>
              <a:rPr lang="en-IN" sz="100" dirty="0"/>
              <a:t>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0000000-1234-1234-1234-123412341234}" type="slidenum">
              <a:rPr lang="en-GB" sz="800" smtClean="0">
                <a:solidFill>
                  <a:srgbClr val="000000"/>
                </a:solidFill>
              </a:rPr>
              <a:t>31</a:t>
            </a:fld>
            <a:endParaRPr lang="en-GB" sz="800">
              <a:solidFill>
                <a:srgbClr val="000000"/>
              </a:solidFill>
            </a:endParaRPr>
          </a:p>
        </p:txBody>
      </p:sp>
      <p:pic>
        <p:nvPicPr>
          <p:cNvPr id="4" name="Content Placeholder 3"/>
          <p:cNvPicPr>
            <a:picLocks noGrp="1" noChangeAspect="1"/>
          </p:cNvPicPr>
          <p:nvPr>
            <p:ph idx="1"/>
          </p:nvPr>
        </p:nvPicPr>
        <p:blipFill>
          <a:blip r:embed="rId2"/>
          <a:stretch>
            <a:fillRect/>
          </a:stretch>
        </p:blipFill>
        <p:spPr>
          <a:xfrm>
            <a:off x="76200" y="76200"/>
            <a:ext cx="3039745" cy="4744720"/>
          </a:xfrm>
          <a:prstGeom prst="rect">
            <a:avLst/>
          </a:prstGeom>
        </p:spPr>
      </p:pic>
      <p:pic>
        <p:nvPicPr>
          <p:cNvPr id="5" name="Picture 4"/>
          <p:cNvPicPr>
            <a:picLocks noChangeAspect="1"/>
          </p:cNvPicPr>
          <p:nvPr/>
        </p:nvPicPr>
        <p:blipFill>
          <a:blip r:embed="rId3"/>
          <a:stretch>
            <a:fillRect/>
          </a:stretch>
        </p:blipFill>
        <p:spPr>
          <a:xfrm rot="16200000">
            <a:off x="3749149" y="1841426"/>
            <a:ext cx="2822829" cy="3764280"/>
          </a:xfrm>
          <a:prstGeom prst="rect">
            <a:avLst/>
          </a:prstGeom>
        </p:spPr>
      </p:pic>
      <p:pic>
        <p:nvPicPr>
          <p:cNvPr id="2" name="Picture 1"/>
          <p:cNvPicPr>
            <a:picLocks noChangeAspect="1"/>
          </p:cNvPicPr>
          <p:nvPr/>
        </p:nvPicPr>
        <p:blipFill>
          <a:blip r:embed="rId4"/>
          <a:stretch>
            <a:fillRect/>
          </a:stretch>
        </p:blipFill>
        <p:spPr>
          <a:xfrm>
            <a:off x="3781174" y="193742"/>
            <a:ext cx="2358369" cy="1865861"/>
          </a:xfrm>
          <a:prstGeom prst="rect">
            <a:avLst/>
          </a:prstGeom>
        </p:spPr>
      </p:pic>
    </p:spTree>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0000000-1234-1234-1234-123412341234}" type="slidenum">
              <a:rPr lang="en-GB" sz="800" smtClean="0">
                <a:solidFill>
                  <a:srgbClr val="000000"/>
                </a:solidFill>
              </a:rPr>
              <a:t>32</a:t>
            </a:fld>
            <a:endParaRPr lang="en-GB" sz="800">
              <a:solidFill>
                <a:srgbClr val="000000"/>
              </a:solidFill>
            </a:endParaRPr>
          </a:p>
        </p:txBody>
      </p:sp>
      <p:pic>
        <p:nvPicPr>
          <p:cNvPr id="4" name="Content Placeholder 3"/>
          <p:cNvPicPr>
            <a:picLocks noGrp="1" noChangeAspect="1"/>
          </p:cNvPicPr>
          <p:nvPr>
            <p:ph idx="1"/>
          </p:nvPr>
        </p:nvPicPr>
        <p:blipFill>
          <a:blip r:embed="rId2"/>
          <a:stretch>
            <a:fillRect/>
          </a:stretch>
        </p:blipFill>
        <p:spPr>
          <a:xfrm>
            <a:off x="195834" y="487680"/>
            <a:ext cx="2642616" cy="4423954"/>
          </a:xfrm>
          <a:prstGeom prst="rect">
            <a:avLst/>
          </a:prstGeom>
        </p:spPr>
      </p:pic>
      <p:pic>
        <p:nvPicPr>
          <p:cNvPr id="5" name="Picture 4"/>
          <p:cNvPicPr>
            <a:picLocks noChangeAspect="1"/>
          </p:cNvPicPr>
          <p:nvPr/>
        </p:nvPicPr>
        <p:blipFill>
          <a:blip r:embed="rId3"/>
          <a:stretch>
            <a:fillRect/>
          </a:stretch>
        </p:blipFill>
        <p:spPr>
          <a:xfrm>
            <a:off x="3131058" y="487680"/>
            <a:ext cx="3931593" cy="2349627"/>
          </a:xfrm>
          <a:prstGeom prst="rect">
            <a:avLst/>
          </a:prstGeom>
        </p:spPr>
      </p:pic>
      <p:pic>
        <p:nvPicPr>
          <p:cNvPr id="7" name="Picture 6"/>
          <p:cNvPicPr>
            <a:picLocks noChangeAspect="1"/>
          </p:cNvPicPr>
          <p:nvPr/>
        </p:nvPicPr>
        <p:blipFill>
          <a:blip r:embed="rId4"/>
          <a:stretch>
            <a:fillRect/>
          </a:stretch>
        </p:blipFill>
        <p:spPr>
          <a:xfrm rot="16200000">
            <a:off x="4107698" y="1956679"/>
            <a:ext cx="1978124" cy="3931783"/>
          </a:xfrm>
          <a:prstGeom prst="rect">
            <a:avLst/>
          </a:prstGeom>
        </p:spPr>
      </p:pic>
    </p:spTree>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5125" y="1279525"/>
            <a:ext cx="6584950" cy="2073275"/>
          </a:xfrm>
        </p:spPr>
        <p:txBody>
          <a:bodyPr/>
          <a:lstStyle/>
          <a:p>
            <a:pPr marL="0" indent="0" algn="ctr">
              <a:buNone/>
            </a:pPr>
            <a:r>
              <a:rPr lang="en-IN" sz="4000" dirty="0">
                <a:solidFill>
                  <a:srgbClr val="C00000"/>
                </a:solidFill>
              </a:rPr>
              <a:t>UNDERSTANDING THE ACTIVITIES DONE AT POLLING STATION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152400" y="152400"/>
            <a:ext cx="6858000" cy="5181600"/>
          </a:xfrm>
          <a:prstGeom prst="ellipse">
            <a:avLst/>
          </a:prstGeom>
        </p:spPr>
        <p:style>
          <a:lnRef idx="0">
            <a:schemeClr val="accent3"/>
          </a:lnRef>
          <a:fillRef idx="3">
            <a:schemeClr val="accent3"/>
          </a:fillRef>
          <a:effectRef idx="3">
            <a:schemeClr val="accent3"/>
          </a:effectRef>
          <a:fontRef idx="minor">
            <a:schemeClr val="lt1"/>
          </a:fontRef>
        </p:style>
        <p:txBody>
          <a:bodyPr lIns="73152" tIns="36576" rIns="73152" bIns="36576" anchor="ctr"/>
          <a:lstStyle/>
          <a:p>
            <a:pPr algn="ctr" eaLnBrk="1" hangingPunct="1">
              <a:defRPr/>
            </a:pPr>
            <a:r>
              <a:rPr lang="en-US" sz="3200" b="1" dirty="0">
                <a:solidFill>
                  <a:schemeClr val="tx1"/>
                </a:solidFill>
              </a:rPr>
              <a:t>Activities done at</a:t>
            </a:r>
          </a:p>
          <a:p>
            <a:pPr algn="ctr" eaLnBrk="1" hangingPunct="1">
              <a:defRPr/>
            </a:pPr>
            <a:r>
              <a:rPr lang="en-US" sz="3200" b="1" dirty="0">
                <a:solidFill>
                  <a:schemeClr val="tx1"/>
                </a:solidFill>
              </a:rPr>
              <a:t>Polling Station on </a:t>
            </a:r>
          </a:p>
          <a:p>
            <a:pPr algn="ctr" eaLnBrk="1" hangingPunct="1">
              <a:defRPr/>
            </a:pPr>
            <a:r>
              <a:rPr lang="en-US" sz="3200" b="1" dirty="0">
                <a:solidFill>
                  <a:schemeClr val="tx1"/>
                </a:solidFill>
              </a:rPr>
              <a:t>P-1 day</a:t>
            </a:r>
          </a:p>
          <a:p>
            <a:pPr algn="ctr" eaLnBrk="1" hangingPunct="1">
              <a:defRPr/>
            </a:pPr>
            <a:endParaRPr lang="en-US" sz="3200" b="1" dirty="0">
              <a:solidFill>
                <a:schemeClr val="tx1"/>
              </a:solidFill>
            </a:endParaRPr>
          </a:p>
        </p:txBody>
      </p:sp>
      <p:cxnSp>
        <p:nvCxnSpPr>
          <p:cNvPr id="4" name="Straight Connector 3"/>
          <p:cNvCxnSpPr/>
          <p:nvPr/>
        </p:nvCxnSpPr>
        <p:spPr>
          <a:xfrm flipV="1">
            <a:off x="35859" y="4291012"/>
            <a:ext cx="1706562" cy="1157288"/>
          </a:xfrm>
          <a:prstGeom prst="line">
            <a:avLst/>
          </a:prstGeom>
          <a:ln w="76200">
            <a:solidFill>
              <a:srgbClr val="FFC000"/>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upRight)">
                                      <p:cBhvr>
                                        <p:cTn id="7" dur="1000"/>
                                        <p:tgtEl>
                                          <p:spTgt spid="4"/>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77240"/>
            <a:ext cx="7315200" cy="531495"/>
          </a:xfrm>
          <a:solidFill>
            <a:srgbClr val="00B0F0"/>
          </a:solidFill>
        </p:spPr>
        <p:txBody>
          <a:bodyPr rtlCol="0">
            <a:normAutofit fontScale="90000"/>
          </a:bodyPr>
          <a:lstStyle/>
          <a:p>
            <a:pPr>
              <a:defRPr/>
            </a:pPr>
            <a:r>
              <a:rPr lang="en-US" altLang="en-US" sz="1920" b="1" dirty="0"/>
              <a:t> </a:t>
            </a:r>
            <a:r>
              <a:rPr lang="en-US" sz="1860" b="1" dirty="0"/>
              <a:t>GOING ARMED TO / NEAR A POLLING STATION  - contd.     </a:t>
            </a:r>
            <a:br>
              <a:rPr lang="en-US" sz="2160" b="1" dirty="0"/>
            </a:br>
            <a:endParaRPr lang="en-US" sz="1620" b="1" dirty="0">
              <a:solidFill>
                <a:srgbClr val="FF0000"/>
              </a:solidFill>
            </a:endParaRPr>
          </a:p>
        </p:txBody>
      </p:sp>
      <p:sp>
        <p:nvSpPr>
          <p:cNvPr id="3" name="Content Placeholder 2"/>
          <p:cNvSpPr>
            <a:spLocks noGrp="1"/>
          </p:cNvSpPr>
          <p:nvPr>
            <p:ph idx="1"/>
          </p:nvPr>
        </p:nvSpPr>
        <p:spPr>
          <a:xfrm>
            <a:off x="70866" y="1308735"/>
            <a:ext cx="7115175" cy="3001518"/>
          </a:xfrm>
          <a:solidFill>
            <a:schemeClr val="accent4">
              <a:lumMod val="40000"/>
              <a:lumOff val="60000"/>
            </a:schemeClr>
          </a:solidFill>
        </p:spPr>
        <p:txBody>
          <a:bodyPr rtlCol="0">
            <a:normAutofit/>
          </a:bodyPr>
          <a:lstStyle/>
          <a:p>
            <a:pPr marL="164592" indent="-164592" algn="just">
              <a:lnSpc>
                <a:spcPct val="140000"/>
              </a:lnSpc>
              <a:buFont typeface="Wingdings" panose="05000000000000000000" pitchFamily="2" charset="2"/>
              <a:buChar char="§"/>
              <a:defRPr/>
            </a:pPr>
            <a:r>
              <a:rPr lang="en-US" dirty="0"/>
              <a:t>Security personnel attached to any person not to be allowed - Except in case of person covered under Z+ security (one security person in plain Clothes with concealed weapon is allowed)</a:t>
            </a:r>
          </a:p>
          <a:p>
            <a:pPr marL="164592" indent="-164592" algn="just">
              <a:lnSpc>
                <a:spcPct val="140000"/>
              </a:lnSpc>
              <a:buFont typeface="Wingdings" panose="05000000000000000000" pitchFamily="2" charset="2"/>
              <a:buChar char="§"/>
              <a:defRPr/>
            </a:pPr>
            <a:r>
              <a:rPr lang="en-US" dirty="0"/>
              <a:t>Prohibition for Minister/MP/MLA to be an election agent, COUNTING AGENT, POLLING AGENT, etc., </a:t>
            </a:r>
            <a:r>
              <a:rPr lang="en-US" dirty="0">
                <a:solidFill>
                  <a:srgbClr val="FF0000"/>
                </a:solidFill>
              </a:rPr>
              <a:t> </a:t>
            </a:r>
            <a:endParaRPr lang="en-US" dirty="0"/>
          </a:p>
          <a:p>
            <a:pPr lvl="1" algn="just">
              <a:lnSpc>
                <a:spcPct val="140000"/>
              </a:lnSpc>
              <a:buFont typeface="Courier New" panose="02070309020205020404" pitchFamily="49" charset="0"/>
              <a:buChar char="o"/>
              <a:defRPr/>
            </a:pPr>
            <a:r>
              <a:rPr lang="en-US" dirty="0"/>
              <a:t>Any person having security cover will not be allowed to surrender his security cover to act as such agent.</a:t>
            </a:r>
          </a:p>
          <a:p>
            <a:pPr marL="164592" indent="-164592">
              <a:defRPr/>
            </a:pPr>
            <a:endParaRPr lang="en-US" dirty="0"/>
          </a:p>
        </p:txBody>
      </p:sp>
      <p:sp>
        <p:nvSpPr>
          <p:cNvPr id="5" name="Rectangle 4"/>
          <p:cNvSpPr/>
          <p:nvPr/>
        </p:nvSpPr>
        <p:spPr>
          <a:xfrm>
            <a:off x="6355080" y="4499611"/>
            <a:ext cx="521297" cy="221599"/>
          </a:xfrm>
          <a:prstGeom prst="rect">
            <a:avLst/>
          </a:prstGeom>
        </p:spPr>
        <p:txBody>
          <a:bodyPr wrap="none">
            <a:spAutoFit/>
          </a:bodyPr>
          <a:lstStyle/>
          <a:p>
            <a:pPr defTabSz="548640" eaLnBrk="1" fontAlgn="auto" hangingPunct="1">
              <a:spcBef>
                <a:spcPts val="0"/>
              </a:spcBef>
              <a:spcAft>
                <a:spcPts val="0"/>
              </a:spcAft>
            </a:pPr>
            <a:r>
              <a:rPr lang="en-IN" altLang="en-US" sz="840" dirty="0" err="1">
                <a:solidFill>
                  <a:prstClr val="black"/>
                </a:solidFill>
                <a:latin typeface="Calibri" panose="020F0502020204030204" pitchFamily="34" charset="0"/>
                <a:cs typeface="Calibri" panose="020F0502020204030204" pitchFamily="34" charset="0"/>
              </a:rPr>
              <a:t>Contd</a:t>
            </a:r>
            <a:r>
              <a:rPr lang="en-IN" altLang="en-US" sz="840" dirty="0">
                <a:solidFill>
                  <a:prstClr val="black"/>
                </a:solidFill>
                <a:latin typeface="Calibri" panose="020F0502020204030204" pitchFamily="34" charset="0"/>
                <a:cs typeface="Calibri" panose="020F0502020204030204" pitchFamily="34" charset="0"/>
              </a:rPr>
              <a:t>…</a:t>
            </a:r>
            <a:endParaRPr lang="en-IN" sz="840" dirty="0">
              <a:solidFill>
                <a:prstClr val="black"/>
              </a:solidFill>
              <a:latin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1816" y="1362456"/>
            <a:ext cx="7205472" cy="3246120"/>
          </a:xfrm>
          <a:solidFill>
            <a:schemeClr val="accent4">
              <a:lumMod val="20000"/>
              <a:lumOff val="80000"/>
            </a:schemeClr>
          </a:solidFill>
        </p:spPr>
        <p:txBody>
          <a:bodyPr rtlCol="0">
            <a:noAutofit/>
          </a:bodyPr>
          <a:lstStyle/>
          <a:p>
            <a:pPr marL="0" indent="0">
              <a:lnSpc>
                <a:spcPct val="170000"/>
              </a:lnSpc>
              <a:buNone/>
              <a:defRPr/>
            </a:pPr>
            <a:r>
              <a:rPr lang="en-US" altLang="en-US" sz="1080" b="1" dirty="0"/>
              <a:t>Prohibition of canvassing within PS</a:t>
            </a:r>
            <a:r>
              <a:rPr lang="en-IN" sz="1080" b="1" dirty="0"/>
              <a:t> neighbourhood and conditions to be followed for setting up candidates booth:</a:t>
            </a:r>
          </a:p>
          <a:p>
            <a:pPr marL="164592" indent="-164592">
              <a:lnSpc>
                <a:spcPct val="170000"/>
              </a:lnSpc>
              <a:buFont typeface="Wingdings" panose="05000000000000000000" pitchFamily="2" charset="2"/>
              <a:buChar char="§"/>
              <a:defRPr/>
            </a:pPr>
            <a:r>
              <a:rPr lang="en-IN" sz="1200" dirty="0"/>
              <a:t>No booth to be set up by political parties/candidates within a distance of </a:t>
            </a:r>
            <a:r>
              <a:rPr lang="en-IN" sz="1200" dirty="0">
                <a:highlight>
                  <a:srgbClr val="FFFF00"/>
                </a:highlight>
              </a:rPr>
              <a:t>100</a:t>
            </a:r>
            <a:r>
              <a:rPr lang="en-IN" sz="1200" dirty="0"/>
              <a:t> m from the polling station.</a:t>
            </a:r>
          </a:p>
          <a:p>
            <a:pPr marL="164592" indent="-164592">
              <a:lnSpc>
                <a:spcPct val="170000"/>
              </a:lnSpc>
              <a:buFont typeface="Wingdings" panose="05000000000000000000" pitchFamily="2" charset="2"/>
              <a:buChar char="§"/>
              <a:defRPr/>
            </a:pPr>
            <a:r>
              <a:rPr lang="en-US" sz="1200" dirty="0"/>
              <a:t>Valid permission from local authority should be obtained </a:t>
            </a:r>
            <a:r>
              <a:rPr lang="en-IN" sz="1200" dirty="0"/>
              <a:t>Only one table and two chairs at each candidate booth for two occupants who have to be voters in the same polling station area having an EPIC. Persons should not have a criminal record.</a:t>
            </a:r>
          </a:p>
          <a:p>
            <a:pPr marL="164592" indent="-164592">
              <a:lnSpc>
                <a:spcPct val="170000"/>
              </a:lnSpc>
              <a:buFont typeface="Wingdings" panose="05000000000000000000" pitchFamily="2" charset="2"/>
              <a:buChar char="§"/>
              <a:defRPr/>
            </a:pPr>
            <a:r>
              <a:rPr lang="en-IN" sz="1200" dirty="0"/>
              <a:t>Prior permission in writing is to be obtained from the RO.</a:t>
            </a:r>
          </a:p>
          <a:p>
            <a:pPr marL="164592" indent="-164592">
              <a:lnSpc>
                <a:spcPct val="170000"/>
              </a:lnSpc>
              <a:buFont typeface="Wingdings" panose="05000000000000000000" pitchFamily="2" charset="2"/>
              <a:buChar char="§"/>
              <a:defRPr/>
            </a:pPr>
            <a:r>
              <a:rPr lang="en-IN" sz="1200" dirty="0"/>
              <a:t>Such booths can only issue unofficial identity slips.</a:t>
            </a:r>
          </a:p>
          <a:p>
            <a:pPr marL="164592" indent="-164592">
              <a:lnSpc>
                <a:spcPct val="170000"/>
              </a:lnSpc>
              <a:buFont typeface="Wingdings" panose="05000000000000000000" pitchFamily="2" charset="2"/>
              <a:buChar char="§"/>
              <a:defRPr/>
            </a:pPr>
            <a:r>
              <a:rPr lang="en-IN" sz="1200" dirty="0"/>
              <a:t>Only one banner of approved size to display the candidate’s name and party symbol</a:t>
            </a:r>
            <a:r>
              <a:rPr lang="en-IN" sz="960" dirty="0"/>
              <a:t>.</a:t>
            </a:r>
          </a:p>
          <a:p>
            <a:pPr marL="164592" indent="-164592">
              <a:lnSpc>
                <a:spcPct val="170000"/>
              </a:lnSpc>
              <a:buFont typeface="Wingdings" panose="05000000000000000000" pitchFamily="2" charset="2"/>
              <a:buChar char="§"/>
              <a:defRPr/>
            </a:pPr>
            <a:endParaRPr lang="en-IN" sz="960" dirty="0"/>
          </a:p>
          <a:p>
            <a:pPr marL="164592" indent="-164592">
              <a:lnSpc>
                <a:spcPct val="170000"/>
              </a:lnSpc>
              <a:defRPr/>
            </a:pPr>
            <a:endParaRPr lang="en-IN" sz="960" dirty="0"/>
          </a:p>
          <a:p>
            <a:pPr marL="164592" indent="-164592">
              <a:lnSpc>
                <a:spcPct val="170000"/>
              </a:lnSpc>
              <a:defRPr/>
            </a:pPr>
            <a:endParaRPr lang="en-IN" sz="960" dirty="0"/>
          </a:p>
        </p:txBody>
      </p:sp>
      <p:sp>
        <p:nvSpPr>
          <p:cNvPr id="25603" name="Title 2"/>
          <p:cNvSpPr>
            <a:spLocks noGrp="1"/>
          </p:cNvSpPr>
          <p:nvPr>
            <p:ph type="title"/>
          </p:nvPr>
        </p:nvSpPr>
        <p:spPr>
          <a:xfrm>
            <a:off x="51816" y="685800"/>
            <a:ext cx="7205472" cy="589788"/>
          </a:xfrm>
          <a:solidFill>
            <a:srgbClr val="00B0F0"/>
          </a:solidFill>
        </p:spPr>
        <p:txBody>
          <a:bodyPr>
            <a:normAutofit fontScale="90000"/>
          </a:bodyPr>
          <a:lstStyle/>
          <a:p>
            <a:pPr eaLnBrk="1" hangingPunct="1"/>
            <a:br>
              <a:rPr lang="en-US" altLang="en-US" sz="1920" b="1" dirty="0"/>
            </a:br>
            <a:r>
              <a:rPr lang="en-IN" altLang="en-US" sz="1920" b="1" dirty="0"/>
              <a:t>PREVENTIVE MEASURES NEAR POLLING BOOTH </a:t>
            </a:r>
            <a:r>
              <a:rPr lang="en-US" sz="1920" b="1" dirty="0"/>
              <a:t>- contd.</a:t>
            </a:r>
            <a:r>
              <a:rPr lang="en-IN" altLang="en-US" sz="1920" b="1" dirty="0"/>
              <a:t> </a:t>
            </a:r>
          </a:p>
        </p:txBody>
      </p:sp>
      <p:sp>
        <p:nvSpPr>
          <p:cNvPr id="5" name="Rectangle 4"/>
          <p:cNvSpPr/>
          <p:nvPr/>
        </p:nvSpPr>
        <p:spPr>
          <a:xfrm>
            <a:off x="6355080" y="4499611"/>
            <a:ext cx="521297" cy="221599"/>
          </a:xfrm>
          <a:prstGeom prst="rect">
            <a:avLst/>
          </a:prstGeom>
        </p:spPr>
        <p:txBody>
          <a:bodyPr wrap="none">
            <a:spAutoFit/>
          </a:bodyPr>
          <a:lstStyle/>
          <a:p>
            <a:pPr defTabSz="548640" eaLnBrk="1" fontAlgn="auto" hangingPunct="1">
              <a:spcBef>
                <a:spcPts val="0"/>
              </a:spcBef>
              <a:spcAft>
                <a:spcPts val="0"/>
              </a:spcAft>
            </a:pPr>
            <a:r>
              <a:rPr lang="en-IN" altLang="en-US" sz="840" dirty="0" err="1">
                <a:solidFill>
                  <a:prstClr val="black"/>
                </a:solidFill>
                <a:latin typeface="Calibri" panose="020F0502020204030204" pitchFamily="34" charset="0"/>
                <a:cs typeface="Calibri" panose="020F0502020204030204" pitchFamily="34" charset="0"/>
              </a:rPr>
              <a:t>Contd</a:t>
            </a:r>
            <a:r>
              <a:rPr lang="en-IN" altLang="en-US" sz="840" dirty="0">
                <a:solidFill>
                  <a:prstClr val="black"/>
                </a:solidFill>
                <a:latin typeface="Calibri" panose="020F0502020204030204" pitchFamily="34" charset="0"/>
                <a:cs typeface="Calibri" panose="020F0502020204030204" pitchFamily="34" charset="0"/>
              </a:rPr>
              <a:t>…</a:t>
            </a:r>
            <a:endParaRPr lang="en-IN" sz="840" dirty="0">
              <a:solidFill>
                <a:prstClr val="black"/>
              </a:solidFill>
              <a:latin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 y="798767"/>
            <a:ext cx="7040880" cy="566737"/>
          </a:xfrm>
          <a:solidFill>
            <a:srgbClr val="00B0F0"/>
          </a:solidFill>
        </p:spPr>
        <p:txBody>
          <a:bodyPr rtlCol="0">
            <a:noAutofit/>
          </a:bodyPr>
          <a:lstStyle/>
          <a:p>
            <a:pPr>
              <a:defRPr/>
            </a:pPr>
            <a:r>
              <a:rPr lang="en-US" sz="1680" dirty="0"/>
              <a:t>Prohibition of Canvassing, </a:t>
            </a:r>
            <a:r>
              <a:rPr lang="en-US" sz="1680" b="1" dirty="0"/>
              <a:t>Loudspeakers, Mega phones</a:t>
            </a:r>
            <a:r>
              <a:rPr lang="en-US" sz="1680" dirty="0"/>
              <a:t> etc. and </a:t>
            </a:r>
            <a:r>
              <a:rPr lang="en-US" sz="1680" b="1" dirty="0"/>
              <a:t>disorderly conduct</a:t>
            </a:r>
            <a:r>
              <a:rPr lang="en-US" sz="1680" dirty="0"/>
              <a:t> </a:t>
            </a:r>
            <a:r>
              <a:rPr lang="en-US" altLang="en-US" sz="1680" dirty="0"/>
              <a:t>w</a:t>
            </a:r>
            <a:r>
              <a:rPr lang="en-US" sz="1680" dirty="0"/>
              <a:t>ithin 100 </a:t>
            </a:r>
            <a:r>
              <a:rPr lang="en-US" sz="1680" dirty="0" err="1"/>
              <a:t>mtrs</a:t>
            </a:r>
            <a:r>
              <a:rPr lang="en-US" sz="1680" dirty="0"/>
              <a:t> of a PS </a:t>
            </a:r>
            <a:r>
              <a:rPr lang="en-US" sz="1680" dirty="0">
                <a:solidFill>
                  <a:srgbClr val="FF0000"/>
                </a:solidFill>
              </a:rPr>
              <a:t>(S. 131 RPA 1951)</a:t>
            </a:r>
            <a:r>
              <a:rPr lang="en-US" sz="1680" dirty="0"/>
              <a:t> - </a:t>
            </a:r>
            <a:r>
              <a:rPr lang="en-US" altLang="en-US" sz="1680" b="1" dirty="0"/>
              <a:t>Use of cell phones </a:t>
            </a:r>
            <a:endParaRPr lang="en-US" sz="1680" dirty="0">
              <a:solidFill>
                <a:srgbClr val="FF0000"/>
              </a:solidFill>
            </a:endParaRPr>
          </a:p>
        </p:txBody>
      </p:sp>
      <p:sp>
        <p:nvSpPr>
          <p:cNvPr id="3" name="Content Placeholder 2"/>
          <p:cNvSpPr>
            <a:spLocks noGrp="1"/>
          </p:cNvSpPr>
          <p:nvPr>
            <p:ph idx="1"/>
          </p:nvPr>
        </p:nvSpPr>
        <p:spPr>
          <a:xfrm>
            <a:off x="136779" y="1517904"/>
            <a:ext cx="7041261" cy="2881503"/>
          </a:xfrm>
          <a:solidFill>
            <a:schemeClr val="accent4">
              <a:lumMod val="40000"/>
              <a:lumOff val="60000"/>
            </a:schemeClr>
          </a:solidFill>
        </p:spPr>
        <p:txBody>
          <a:bodyPr rtlCol="0">
            <a:normAutofit/>
          </a:bodyPr>
          <a:lstStyle/>
          <a:p>
            <a:pPr marL="164592" indent="-164592" algn="just">
              <a:buFont typeface="Wingdings" panose="05000000000000000000" pitchFamily="2" charset="2"/>
              <a:buChar char="§"/>
              <a:defRPr/>
            </a:pPr>
            <a:r>
              <a:rPr lang="en-US" altLang="en-US" dirty="0"/>
              <a:t>No canvassing within PS or any public or private place within a distance of 100 meters of a PS </a:t>
            </a:r>
            <a:r>
              <a:rPr lang="en-US" altLang="en-US" dirty="0">
                <a:solidFill>
                  <a:srgbClr val="FF0000"/>
                </a:solidFill>
              </a:rPr>
              <a:t>(s. 130)</a:t>
            </a:r>
            <a:endParaRPr lang="en-IN" dirty="0">
              <a:solidFill>
                <a:srgbClr val="FF0000"/>
              </a:solidFill>
            </a:endParaRPr>
          </a:p>
          <a:p>
            <a:pPr marL="164592" indent="-164592" algn="just">
              <a:buFont typeface="Wingdings" panose="05000000000000000000" pitchFamily="2" charset="2"/>
              <a:buChar char="§"/>
              <a:defRPr/>
            </a:pPr>
            <a:r>
              <a:rPr lang="en-US" sz="1560" dirty="0"/>
              <a:t>Amplifying or reproducing the human voice by any apparatus not allowed.</a:t>
            </a:r>
          </a:p>
          <a:p>
            <a:pPr marL="164592" indent="-164592" algn="just">
              <a:buFont typeface="Wingdings" panose="05000000000000000000" pitchFamily="2" charset="2"/>
              <a:buChar char="§"/>
              <a:defRPr/>
            </a:pPr>
            <a:r>
              <a:rPr lang="en-US" sz="1560" dirty="0"/>
              <a:t>In case of contravention such apparatus to be seized.</a:t>
            </a:r>
          </a:p>
          <a:p>
            <a:pPr marL="164592" indent="-164592" algn="just">
              <a:buFont typeface="Wingdings" panose="05000000000000000000" pitchFamily="2" charset="2"/>
              <a:buChar char="§"/>
              <a:defRPr/>
            </a:pPr>
            <a:r>
              <a:rPr lang="en-US" sz="1560" dirty="0"/>
              <a:t>Shouting or otherwise acting in disorderly manner not allowed.</a:t>
            </a:r>
          </a:p>
          <a:p>
            <a:pPr marL="164592" indent="-164592" algn="just">
              <a:buFont typeface="Wingdings" panose="05000000000000000000" pitchFamily="2" charset="2"/>
              <a:buChar char="§"/>
              <a:defRPr/>
            </a:pPr>
            <a:r>
              <a:rPr lang="en-US" sz="1560" dirty="0"/>
              <a:t>Penal action also to be taken.</a:t>
            </a:r>
          </a:p>
          <a:p>
            <a:pPr marL="164592" indent="-164592" algn="just">
              <a:buFont typeface="Wingdings" panose="05000000000000000000" pitchFamily="2" charset="2"/>
              <a:buChar char="§"/>
              <a:defRPr/>
            </a:pPr>
            <a:r>
              <a:rPr lang="en-US" sz="1440" dirty="0"/>
              <a:t>Use of Cell phones, cordless phone etc., not to be allowed except by the officers on duty in the 100 meters of a PS. </a:t>
            </a:r>
            <a:endParaRPr lang="en-US" sz="1440" dirty="0">
              <a:solidFill>
                <a:srgbClr val="FF0000"/>
              </a:solidFill>
            </a:endParaRPr>
          </a:p>
          <a:p>
            <a:pPr marL="164592" indent="-164592" algn="just">
              <a:buFont typeface="Wingdings" panose="05000000000000000000" pitchFamily="2" charset="2"/>
              <a:buChar char="§"/>
              <a:defRPr/>
            </a:pPr>
            <a:r>
              <a:rPr lang="en-US" sz="1440" dirty="0"/>
              <a:t>During polling, the PRO and other staff shall keep their mobile "switch off" in the PS. If required they can talk from outside the polling booth.</a:t>
            </a:r>
          </a:p>
          <a:p>
            <a:pPr marL="164592" indent="-164592" algn="just">
              <a:buFont typeface="Wingdings" panose="05000000000000000000" pitchFamily="2" charset="2"/>
              <a:buChar char="§"/>
              <a:defRPr/>
            </a:pPr>
            <a:endParaRPr lang="en-US" sz="1560" dirty="0"/>
          </a:p>
          <a:p>
            <a:pPr marL="164592" indent="-164592" algn="just">
              <a:buFont typeface="Wingdings" panose="05000000000000000000" pitchFamily="2" charset="2"/>
              <a:buChar char="§"/>
              <a:defRPr/>
            </a:pPr>
            <a:endParaRPr lang="en-US" dirty="0"/>
          </a:p>
          <a:p>
            <a:pPr marL="164592" indent="-164592" algn="just">
              <a:defRPr/>
            </a:pPr>
            <a:endParaRPr lang="en-US" dirty="0"/>
          </a:p>
        </p:txBody>
      </p:sp>
      <p:sp>
        <p:nvSpPr>
          <p:cNvPr id="5" name="Rectangle 4"/>
          <p:cNvSpPr/>
          <p:nvPr/>
        </p:nvSpPr>
        <p:spPr>
          <a:xfrm>
            <a:off x="6355080" y="4499611"/>
            <a:ext cx="521297" cy="221599"/>
          </a:xfrm>
          <a:prstGeom prst="rect">
            <a:avLst/>
          </a:prstGeom>
        </p:spPr>
        <p:txBody>
          <a:bodyPr wrap="none">
            <a:spAutoFit/>
          </a:bodyPr>
          <a:lstStyle/>
          <a:p>
            <a:pPr defTabSz="548640" eaLnBrk="1" fontAlgn="auto" hangingPunct="1">
              <a:spcBef>
                <a:spcPts val="0"/>
              </a:spcBef>
              <a:spcAft>
                <a:spcPts val="0"/>
              </a:spcAft>
            </a:pPr>
            <a:r>
              <a:rPr lang="en-IN" altLang="en-US" sz="840" dirty="0" err="1">
                <a:solidFill>
                  <a:prstClr val="black"/>
                </a:solidFill>
                <a:latin typeface="Calibri" panose="020F0502020204030204" pitchFamily="34" charset="0"/>
                <a:cs typeface="Calibri" panose="020F0502020204030204" pitchFamily="34" charset="0"/>
              </a:rPr>
              <a:t>Contd</a:t>
            </a:r>
            <a:r>
              <a:rPr lang="en-IN" altLang="en-US" sz="840" dirty="0">
                <a:solidFill>
                  <a:prstClr val="black"/>
                </a:solidFill>
                <a:latin typeface="Calibri" panose="020F0502020204030204" pitchFamily="34" charset="0"/>
                <a:cs typeface="Calibri" panose="020F0502020204030204" pitchFamily="34" charset="0"/>
              </a:rPr>
              <a:t>…</a:t>
            </a:r>
            <a:endParaRPr lang="en-IN" sz="840" dirty="0">
              <a:solidFill>
                <a:prstClr val="black"/>
              </a:solidFill>
              <a:latin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0104871-7417-016A-0E23-A2DB94A6C3E9}"/>
              </a:ext>
            </a:extLst>
          </p:cNvPr>
          <p:cNvSpPr txBox="1"/>
          <p:nvPr/>
        </p:nvSpPr>
        <p:spPr>
          <a:xfrm>
            <a:off x="0" y="404554"/>
            <a:ext cx="7315200" cy="5200270"/>
          </a:xfrm>
          <a:prstGeom prst="rect">
            <a:avLst/>
          </a:prstGeom>
          <a:solidFill>
            <a:schemeClr val="accent2">
              <a:lumMod val="20000"/>
              <a:lumOff val="80000"/>
            </a:schemeClr>
          </a:solidFill>
        </p:spPr>
        <p:txBody>
          <a:bodyPr wrap="square">
            <a:spAutoFit/>
          </a:bodyPr>
          <a:lstStyle/>
          <a:p>
            <a:pPr algn="just" defTabSz="731520" eaLnBrk="1" fontAlgn="auto" hangingPunct="1">
              <a:lnSpc>
                <a:spcPct val="107000"/>
              </a:lnSpc>
              <a:spcBef>
                <a:spcPts val="0"/>
              </a:spcBef>
              <a:spcAft>
                <a:spcPts val="640"/>
              </a:spcAft>
              <a:tabLst>
                <a:tab pos="72136" algn="l"/>
                <a:tab pos="144272" algn="l"/>
              </a:tabLst>
            </a:pP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a</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ভোটকেন্দ্রের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১০০</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মিটারের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মধ্যে</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মোবাইল</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ফোন</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থাকবে</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কেবল</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সুইচড</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অফ</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মোডে।</a:t>
            </a:r>
            <a:endParaRPr lang="e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algn="just" defTabSz="731520" eaLnBrk="1" fontAlgn="auto" hangingPunct="1">
              <a:lnSpc>
                <a:spcPct val="107000"/>
              </a:lnSpc>
              <a:spcBef>
                <a:spcPts val="0"/>
              </a:spcBef>
              <a:spcAft>
                <a:spcPts val="640"/>
              </a:spcAft>
              <a:tabLst>
                <a:tab pos="72136" algn="l"/>
                <a:tab pos="144272" algn="l"/>
              </a:tabLst>
            </a:pP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b</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ভোটকেন্দ্রের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প্রবেশপথে</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১০</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জন</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ভোটারের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জন্য</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মোবাইল</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ফোন</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জমা</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দেওয়ার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সুবিধা</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প্রদান</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করা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যেতে</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পারে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কারণ</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সাধারণত</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যেকোনো</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সময়</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সর্বোচ্চ</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৪</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৫</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জন</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ভোটার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ভোটকেন্দ্রের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ভেতরে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উপস্থিত</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থাকেন।</a:t>
            </a:r>
            <a:endParaRPr lang="e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algn="just" defTabSz="731520" eaLnBrk="1" fontAlgn="auto" hangingPunct="1">
              <a:lnSpc>
                <a:spcPct val="107000"/>
              </a:lnSpc>
              <a:spcBef>
                <a:spcPts val="0"/>
              </a:spcBef>
              <a:spcAft>
                <a:spcPts val="640"/>
              </a:spcAft>
              <a:tabLst>
                <a:tab pos="72136" algn="l"/>
                <a:tab pos="144272" algn="l"/>
              </a:tabLst>
            </a:pP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c</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এর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জন্য</a:t>
            </a:r>
            <a:r>
              <a:rPr lang="en-IN" sz="128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ভোটকেন্দ্রের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প্রবেশপথে</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১০টি</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IN" sz="1280" dirty="0" err="1">
                <a:solidFill>
                  <a:prstClr val="black"/>
                </a:solidFill>
                <a:latin typeface="Nirmala UI" panose="020B0502040204020203" pitchFamily="34" charset="0"/>
                <a:ea typeface="Calibri" panose="020F0502020204030204" pitchFamily="34" charset="0"/>
                <a:cs typeface="Times New Roman" panose="02020603050405020304" pitchFamily="18" charset="0"/>
              </a:rPr>
              <a:t>খোপ</a:t>
            </a:r>
            <a:r>
              <a:rPr lang="en-IN" sz="1280" dirty="0">
                <a:solidFill>
                  <a:prstClr val="black"/>
                </a:solidFill>
                <a:latin typeface="Nirmala UI" panose="020B0502040204020203"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বিশিষ্ট</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একটি</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ছোট</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পায়রার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গর্তের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বাক্স</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অথবা</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ছোট</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পকেট</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বিশিষ্ট</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একটি</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পাটের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ব্যাগ</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রাখা</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যেতে</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পারে।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endParaRPr lang="e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algn="just" defTabSz="731520" eaLnBrk="1" fontAlgn="auto" hangingPunct="1">
              <a:lnSpc>
                <a:spcPct val="107000"/>
              </a:lnSpc>
              <a:spcBef>
                <a:spcPts val="0"/>
              </a:spcBef>
              <a:spcAft>
                <a:spcPts val="640"/>
              </a:spcAft>
              <a:tabLst>
                <a:tab pos="72136" algn="l"/>
                <a:tab pos="144272" algn="l"/>
              </a:tabLst>
            </a:pP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d</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যেকোনো</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ক্ষেত্রে</a:t>
            </a:r>
            <a:r>
              <a:rPr lang="en-IN" sz="128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কোনও</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ভোটারকে</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ভোটকেন্দ্রের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ভেতরে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মোবাইল</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ফোন</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বহন</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করতে</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দেওয়া</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হবে</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না</a:t>
            </a:r>
            <a:r>
              <a:rPr lang="en-IN" sz="128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t>
            </a:r>
            <a:endParaRPr lang="e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algn="just" defTabSz="731520" eaLnBrk="1" fontAlgn="auto" hangingPunct="1">
              <a:lnSpc>
                <a:spcPct val="107000"/>
              </a:lnSpc>
              <a:spcBef>
                <a:spcPts val="0"/>
              </a:spcBef>
              <a:spcAft>
                <a:spcPts val="640"/>
              </a:spcAft>
              <a:tabLst>
                <a:tab pos="72136" algn="l"/>
                <a:tab pos="144272" algn="l"/>
              </a:tabLst>
            </a:pP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e</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জমা</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দেওয়ার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সুবিধা</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শুধুমাত্র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ভোটকেন্দ্রে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প্রবেশকারী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ভোটারদের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জন্য</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প্রদান</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করা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হবে</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এবং</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অন্য</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কোনও</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ব্যক্তির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পোলিং</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এজেন্ট</a:t>
            </a:r>
            <a:r>
              <a:rPr lang="en-IN" sz="128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পোলিং</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অফিসার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ইত্যাদি</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সহ</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জন্য</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উপলব্ধ</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থাকবে</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না।</a:t>
            </a:r>
            <a:endParaRPr lang="e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algn="just" defTabSz="731520" eaLnBrk="1" fontAlgn="auto" hangingPunct="1">
              <a:lnSpc>
                <a:spcPct val="107000"/>
              </a:lnSpc>
              <a:spcBef>
                <a:spcPts val="0"/>
              </a:spcBef>
              <a:spcAft>
                <a:spcPts val="640"/>
              </a:spcAft>
              <a:tabLst>
                <a:tab pos="72136" algn="l"/>
                <a:tab pos="144272" algn="l"/>
              </a:tabLst>
            </a:pPr>
            <a:r>
              <a:rPr lang="en-IN" sz="128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f )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১০</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জুন</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২০২৩</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তারিখের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নির্দেশ</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নং</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৪৬৪</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a:t>
            </a:r>
            <a:r>
              <a:rPr lang="en-IN" sz="128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INST-AMF/</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২০২২</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a:t>
            </a:r>
            <a:r>
              <a:rPr lang="en-IN" sz="128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EPS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অনুসারে</a:t>
            </a:r>
            <a:r>
              <a:rPr lang="en-IN" sz="128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ভোটারদের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সহায়তা</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করার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জন্য</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ভোটকেন্দ্রে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স্বেচ্ছাসেবকদের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মোতায়েন</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করা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হয়েছে।</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এই</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স্বেচ্ছাসেবকদের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মধ্যে</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একজন</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বা</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দুজনকে</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বুথ</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লেভেল</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অফিসার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জমা</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দেওয়ার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সুবিধা</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পরিচালনার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দায়িত্ব</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দেবেন।</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endParaRPr lang="e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algn="just" defTabSz="731520" eaLnBrk="1" fontAlgn="auto" hangingPunct="1">
              <a:lnSpc>
                <a:spcPct val="107000"/>
              </a:lnSpc>
              <a:spcBef>
                <a:spcPts val="0"/>
              </a:spcBef>
              <a:spcAft>
                <a:spcPts val="640"/>
              </a:spcAft>
              <a:tabLst>
                <a:tab pos="72136" algn="l"/>
                <a:tab pos="144272" algn="l"/>
              </a:tabLst>
            </a:pP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g</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ভোটকেন্দ্রের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বাইরে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মোবাইল</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ফোন</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সংগ্রহের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দায়িত্বে</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থাকা</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স্বেচ্ছাসেবকদের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IN" sz="128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BLO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কর্তৃক</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স্বাক্ষরিত</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২</a:t>
            </a:r>
            <a:r>
              <a:rPr lang="en-IN" sz="128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'x</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২</a:t>
            </a:r>
            <a:r>
              <a:rPr lang="en-IN" sz="128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আকারের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১০</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দশ</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টি</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পূর্ব</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সংখ্যাযুক্ত</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কাগজ</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কার্ডবোর্ড</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টোকেনের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একটি</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সেট</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প্রদান</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করা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হবে।</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endParaRPr lang="e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algn="just" defTabSz="731520" eaLnBrk="1" fontAlgn="auto" hangingPunct="1">
              <a:lnSpc>
                <a:spcPct val="107000"/>
              </a:lnSpc>
              <a:spcBef>
                <a:spcPts val="0"/>
              </a:spcBef>
              <a:spcAft>
                <a:spcPts val="640"/>
              </a:spcAft>
              <a:tabLst>
                <a:tab pos="72136" algn="l"/>
                <a:tab pos="144272" algn="l"/>
              </a:tabLst>
            </a:pP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h</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ভোটকেন্দ্রে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প্রবেশের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আগে</a:t>
            </a:r>
            <a:r>
              <a:rPr lang="en-IN" sz="128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ভোটার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জমা</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দেওয়ার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সুবিধায়</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মোবাইল</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ফোন</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জমা</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দেবেন</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এবং</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একটি</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টোকেন</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নেবেন।</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endParaRPr lang="e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algn="just" defTabSz="731520" eaLnBrk="1" fontAlgn="auto" hangingPunct="1">
              <a:lnSpc>
                <a:spcPct val="107000"/>
              </a:lnSpc>
              <a:spcBef>
                <a:spcPts val="0"/>
              </a:spcBef>
              <a:spcAft>
                <a:spcPts val="640"/>
              </a:spcAft>
              <a:tabLst>
                <a:tab pos="72136" algn="l"/>
                <a:tab pos="144272" algn="l"/>
              </a:tabLst>
            </a:pPr>
            <a:r>
              <a:rPr lang="en-IN" sz="128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i</a:t>
            </a:r>
            <a:r>
              <a:rPr lang="en-IN" sz="128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ভোট</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দেওয়ার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পরে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এবং</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ভোটকেন্দ্র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থেকে</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বেরিয়ে</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আসার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পরে</a:t>
            </a:r>
            <a:r>
              <a:rPr lang="en-IN" sz="128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ভোটাররা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টোকেন</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ফেরত</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দিয়ে</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মোবাইল</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ফোনটি</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ফেরত</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নেবেন।</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endParaRPr lang="e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algn="just" defTabSz="731520" eaLnBrk="1" fontAlgn="auto" hangingPunct="1">
              <a:lnSpc>
                <a:spcPct val="107000"/>
              </a:lnSpc>
              <a:spcBef>
                <a:spcPts val="0"/>
              </a:spcBef>
              <a:spcAft>
                <a:spcPts val="640"/>
              </a:spcAft>
              <a:tabLst>
                <a:tab pos="72136" algn="l"/>
                <a:tab pos="144272" algn="l"/>
              </a:tabLst>
            </a:pP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j</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যদি</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কোনও</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ভোটার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তার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মোবাইল</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ফোন</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ফেরত</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নিতে</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ভুলে</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যান</a:t>
            </a:r>
            <a:r>
              <a:rPr lang="en-IN" sz="128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তাহলে</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ভোট</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শেষ</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হওয়ার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পরে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মোবাইল</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ফোন</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সংগ্রহের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দায়িত্বে</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থাকা</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স্বেচ্ছাসেবকরা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এই</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মোবাইল</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ফোনগুলি</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সংশ্লিষ্ট</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ভোটকেন্দ্রের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IN" sz="128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BLO-</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এর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কাছে</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হস্তান্তর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করবেন।</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টোকেন</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প্রদানের</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পর</a:t>
            </a:r>
            <a:r>
              <a:rPr lang="en-IN" sz="128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বিএলও</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নিজে</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সন্তুষ্ট</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IN" sz="128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সেই</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ভোটারকে</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মোবাইল</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ফোনটি</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ফেরত</a:t>
            </a:r>
            <a:r>
              <a:rPr lang="b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bn-IN" sz="1280" dirty="0">
                <a:solidFill>
                  <a:prstClr val="black"/>
                </a:solidFill>
                <a:latin typeface="Calibri" panose="020F0502020204030204" pitchFamily="34" charset="0"/>
                <a:ea typeface="Calibri" panose="020F0502020204030204" pitchFamily="34" charset="0"/>
                <a:cs typeface="Nirmala UI" panose="020B0502040204020203" pitchFamily="34" charset="0"/>
              </a:rPr>
              <a:t>দেবেন।</a:t>
            </a:r>
            <a:endParaRPr lang="en-IN" sz="128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1">
            <a:extLst>
              <a:ext uri="{FF2B5EF4-FFF2-40B4-BE49-F238E27FC236}">
                <a16:creationId xmlns:a16="http://schemas.microsoft.com/office/drawing/2014/main" id="{11F5635D-1436-D5F4-8BFF-9AD6BE9D9153}"/>
              </a:ext>
            </a:extLst>
          </p:cNvPr>
          <p:cNvSpPr>
            <a:spLocks noChangeArrowheads="1"/>
          </p:cNvSpPr>
          <p:nvPr/>
        </p:nvSpPr>
        <p:spPr bwMode="auto">
          <a:xfrm>
            <a:off x="1213021" y="45404"/>
            <a:ext cx="4889160" cy="274953"/>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0157" rIns="0" bIns="-10157" numCol="1" anchor="ctr" anchorCtr="0" compatLnSpc="1">
            <a:prstTxWarp prst="textNoShape">
              <a:avLst/>
            </a:prstTxWarp>
            <a:spAutoFit/>
          </a:bodyPr>
          <a:lstStyle/>
          <a:p>
            <a:pPr algn="ctr" defTabSz="731520"/>
            <a:r>
              <a:rPr lang="bn-IN" altLang="en-US" sz="1920" b="1" dirty="0">
                <a:solidFill>
                  <a:srgbClr val="1F1F1F"/>
                </a:solidFill>
                <a:latin typeface="inherit"/>
                <a:cs typeface="Vrinda" panose="020B0502040204020203" pitchFamily="34" charset="0"/>
              </a:rPr>
              <a:t>ভোটকেন্দ্রে মোবাইল ফোন জমা দেওয়ার ব্যবস্থা</a:t>
            </a:r>
            <a:r>
              <a:rPr lang="bn-IN" altLang="en-US" sz="1920" b="1" dirty="0">
                <a:solidFill>
                  <a:prstClr val="black"/>
                </a:solidFill>
                <a:latin typeface="Calibri"/>
                <a:cs typeface="Vrinda" panose="020B0502040204020203" pitchFamily="34" charset="0"/>
              </a:rPr>
              <a:t> </a:t>
            </a:r>
            <a:endParaRPr lang="en-US" altLang="en-US" sz="1920" b="1" dirty="0">
              <a:solidFill>
                <a:prstClr val="black"/>
              </a:solidFill>
            </a:endParaRPr>
          </a:p>
        </p:txBody>
      </p:sp>
    </p:spTree>
    <p:extLst>
      <p:ext uri="{BB962C8B-B14F-4D97-AF65-F5344CB8AC3E}">
        <p14:creationId xmlns:p14="http://schemas.microsoft.com/office/powerpoint/2010/main" val="38635168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A2173B1-C1C4-93BF-676B-EA0309060527}"/>
              </a:ext>
            </a:extLst>
          </p:cNvPr>
          <p:cNvPicPr>
            <a:picLocks noChangeAspect="1"/>
          </p:cNvPicPr>
          <p:nvPr/>
        </p:nvPicPr>
        <p:blipFill>
          <a:blip r:embed="rId2"/>
          <a:srcRect l="35959" t="11111" r="33026" b="11111"/>
          <a:stretch/>
        </p:blipFill>
        <p:spPr>
          <a:xfrm>
            <a:off x="2153920" y="0"/>
            <a:ext cx="3495040" cy="5486400"/>
          </a:xfrm>
          <a:prstGeom prst="rect">
            <a:avLst/>
          </a:prstGeom>
        </p:spPr>
      </p:pic>
    </p:spTree>
    <p:extLst>
      <p:ext uri="{BB962C8B-B14F-4D97-AF65-F5344CB8AC3E}">
        <p14:creationId xmlns:p14="http://schemas.microsoft.com/office/powerpoint/2010/main" val="31789387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 y="731520"/>
            <a:ext cx="7269480" cy="563499"/>
          </a:xfrm>
          <a:solidFill>
            <a:srgbClr val="00B0F0"/>
          </a:solidFill>
        </p:spPr>
        <p:txBody>
          <a:bodyPr rtlCol="0">
            <a:normAutofit fontScale="90000"/>
          </a:bodyPr>
          <a:lstStyle/>
          <a:p>
            <a:pPr>
              <a:defRPr/>
            </a:pPr>
            <a:br>
              <a:rPr lang="en-US" altLang="en-US" sz="1680" b="1" dirty="0"/>
            </a:br>
            <a:r>
              <a:rPr lang="en-US" altLang="en-US" sz="1680" b="1" dirty="0"/>
              <a:t>- </a:t>
            </a:r>
            <a:r>
              <a:rPr lang="en-US" sz="1680" b="1" dirty="0"/>
              <a:t>REGULATION OF PLYING OF VEHICLES ON POLL DAY</a:t>
            </a:r>
            <a:r>
              <a:rPr lang="en-US" sz="1680" dirty="0"/>
              <a:t> </a:t>
            </a:r>
            <a:r>
              <a:rPr lang="en-US" sz="1680" b="1" dirty="0"/>
              <a:t>- contd. </a:t>
            </a:r>
            <a:br>
              <a:rPr lang="en-US" sz="1680" dirty="0"/>
            </a:br>
            <a:endParaRPr lang="en-US" sz="1200" dirty="0"/>
          </a:p>
        </p:txBody>
      </p:sp>
      <p:sp>
        <p:nvSpPr>
          <p:cNvPr id="3" name="Content Placeholder 2"/>
          <p:cNvSpPr>
            <a:spLocks noGrp="1"/>
          </p:cNvSpPr>
          <p:nvPr>
            <p:ph idx="1"/>
          </p:nvPr>
        </p:nvSpPr>
        <p:spPr>
          <a:xfrm>
            <a:off x="45339" y="1482852"/>
            <a:ext cx="7167753" cy="3057906"/>
          </a:xfrm>
          <a:solidFill>
            <a:schemeClr val="accent6">
              <a:lumMod val="40000"/>
              <a:lumOff val="60000"/>
            </a:schemeClr>
          </a:solidFill>
        </p:spPr>
        <p:txBody>
          <a:bodyPr rtlCol="0">
            <a:noAutofit/>
          </a:bodyPr>
          <a:lstStyle/>
          <a:p>
            <a:pPr marL="164592" indent="-164592" algn="just">
              <a:buFont typeface="Wingdings" panose="05000000000000000000" pitchFamily="2" charset="2"/>
              <a:buChar char="§"/>
              <a:defRPr/>
            </a:pPr>
            <a:r>
              <a:rPr lang="en-US" sz="1380" dirty="0"/>
              <a:t>One vehicle each for candidate, election agent and candidate's workers/party workers to be allowed - not more than 5 persons including drivers to be allowed.</a:t>
            </a:r>
          </a:p>
          <a:p>
            <a:pPr marL="164592" indent="-164592" algn="just">
              <a:buFont typeface="Wingdings" panose="05000000000000000000" pitchFamily="2" charset="2"/>
              <a:buChar char="§"/>
              <a:defRPr/>
            </a:pPr>
            <a:r>
              <a:rPr lang="en-US" sz="1380" dirty="0"/>
              <a:t> If a candidate is absent from the constituency no other person is allowed to use the vehicle allotted to him - No other vehicle should be allowed to be used by any leader. </a:t>
            </a:r>
          </a:p>
          <a:p>
            <a:pPr marL="164592" indent="-164592">
              <a:buFont typeface="Wingdings" panose="05000000000000000000" pitchFamily="2" charset="2"/>
              <a:buChar char="§"/>
              <a:defRPr/>
            </a:pPr>
            <a:r>
              <a:rPr lang="en-US" sz="1380" dirty="0"/>
              <a:t>Permits to be issued by DEO - Permits to be displayed on the windscreen of vehicles </a:t>
            </a:r>
          </a:p>
          <a:p>
            <a:pPr marL="164592" indent="-164592">
              <a:buFont typeface="Wingdings" panose="05000000000000000000" pitchFamily="2" charset="2"/>
              <a:buChar char="§"/>
              <a:defRPr/>
            </a:pPr>
            <a:r>
              <a:rPr lang="en-US" sz="1380" dirty="0"/>
              <a:t>Carrying of voters by these vehicles - Corrupt practice u/s 133 and penal action u/s 123(5) of RP Act, 1951.</a:t>
            </a:r>
          </a:p>
          <a:p>
            <a:pPr algn="just" eaLnBrk="1" hangingPunct="1">
              <a:buFont typeface="Symbol" panose="05050102010706020507" pitchFamily="18" charset="2"/>
              <a:buNone/>
              <a:defRPr/>
            </a:pPr>
            <a:r>
              <a:rPr lang="en-US" sz="1380" dirty="0"/>
              <a:t>There is no prohibition in the following cases:</a:t>
            </a:r>
          </a:p>
          <a:p>
            <a:pPr marL="164592" indent="-164592" algn="just">
              <a:lnSpc>
                <a:spcPct val="80000"/>
              </a:lnSpc>
              <a:buFont typeface="Wingdings" panose="05000000000000000000" pitchFamily="2" charset="2"/>
              <a:buChar char="§"/>
              <a:defRPr/>
            </a:pPr>
            <a:r>
              <a:rPr lang="en-US" sz="1380" i="1" dirty="0"/>
              <a:t>Govt. Servant on duty,  transportation of patient / old / infirm persons, EMERGENCY DUTY VANS AND VEHICLES voters in their own vehicle, public transport and other genuine bona-fide use other than election.</a:t>
            </a:r>
          </a:p>
          <a:p>
            <a:pPr marL="164592" indent="-164592" algn="just">
              <a:lnSpc>
                <a:spcPct val="80000"/>
              </a:lnSpc>
              <a:buFont typeface="Wingdings" panose="05000000000000000000" pitchFamily="2" charset="2"/>
              <a:buChar char="§"/>
              <a:defRPr/>
            </a:pPr>
            <a:r>
              <a:rPr lang="en-US" sz="1380" i="1" dirty="0"/>
              <a:t>Private vehicles used by owners for themselves/ family members for going to polling booth to vote (not to be allowed within a radius of 200 meter of PS).</a:t>
            </a:r>
          </a:p>
          <a:p>
            <a:pPr marL="164592" indent="-164592">
              <a:buFont typeface="Wingdings" panose="05000000000000000000" pitchFamily="2" charset="2"/>
              <a:buChar char="§"/>
              <a:defRPr/>
            </a:pPr>
            <a:endParaRPr lang="en-US" sz="1380" dirty="0"/>
          </a:p>
          <a:p>
            <a:pPr marL="164592" indent="-164592">
              <a:buFont typeface="Wingdings" panose="05000000000000000000" pitchFamily="2" charset="2"/>
              <a:buChar char="§"/>
              <a:defRPr/>
            </a:pPr>
            <a:endParaRPr lang="en-US" sz="138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type="subTitle" idx="1"/>
          </p:nvPr>
        </p:nvSpPr>
        <p:spPr>
          <a:xfrm>
            <a:off x="76201" y="0"/>
            <a:ext cx="7162799" cy="4814902"/>
          </a:xfrm>
        </p:spPr>
        <p:txBody>
          <a:bodyPr rtlCol="0">
            <a:noAutofit/>
          </a:bodyPr>
          <a:lstStyle/>
          <a:p>
            <a:pPr marL="365125" lvl="1" defTabSz="731520" eaLnBrk="1" fontAlgn="auto" hangingPunct="1">
              <a:spcAft>
                <a:spcPts val="0"/>
              </a:spcAft>
              <a:defRPr/>
            </a:pPr>
            <a:r>
              <a:rPr lang="en-US" sz="2400" b="1" u="sng" dirty="0">
                <a:solidFill>
                  <a:srgbClr val="00B050"/>
                </a:solidFill>
                <a:latin typeface="+mj-lt"/>
              </a:rPr>
              <a:t>Setting up of Polling Station</a:t>
            </a:r>
            <a:endParaRPr lang="en-US" sz="2400" u="sng" dirty="0">
              <a:solidFill>
                <a:srgbClr val="00B050"/>
              </a:solidFill>
              <a:latin typeface="+mj-lt"/>
            </a:endParaRPr>
          </a:p>
          <a:p>
            <a:pPr marL="650875" lvl="1" indent="-285750" algn="just" defTabSz="731520" eaLnBrk="1" fontAlgn="auto" hangingPunct="1">
              <a:spcAft>
                <a:spcPts val="0"/>
              </a:spcAft>
              <a:buFont typeface="Arial" panose="020B0604020202020204" pitchFamily="34" charset="0"/>
              <a:buChar char="•"/>
              <a:defRPr/>
            </a:pPr>
            <a:r>
              <a:rPr lang="en-US" sz="1600" dirty="0">
                <a:solidFill>
                  <a:schemeClr val="tx1"/>
                </a:solidFill>
                <a:latin typeface="+mj-lt"/>
                <a:cs typeface="Arial" panose="020B0604020202020204" pitchFamily="34" charset="0"/>
              </a:rPr>
              <a:t>Set up </a:t>
            </a:r>
            <a:r>
              <a:rPr lang="en-US" sz="1600" dirty="0">
                <a:solidFill>
                  <a:srgbClr val="C00000"/>
                </a:solidFill>
                <a:latin typeface="+mj-lt"/>
                <a:cs typeface="Arial" panose="020B0604020202020204" pitchFamily="34" charset="0"/>
              </a:rPr>
              <a:t>voting compartment </a:t>
            </a:r>
            <a:r>
              <a:rPr lang="en-US" sz="1600" dirty="0">
                <a:solidFill>
                  <a:schemeClr val="tx1"/>
                </a:solidFill>
                <a:latin typeface="+mj-lt"/>
                <a:cs typeface="Arial" panose="020B0604020202020204" pitchFamily="34" charset="0"/>
              </a:rPr>
              <a:t>at the farthest corner which is </a:t>
            </a:r>
            <a:r>
              <a:rPr lang="en-US" sz="1600" dirty="0">
                <a:solidFill>
                  <a:srgbClr val="C00000"/>
                </a:solidFill>
                <a:latin typeface="+mj-lt"/>
                <a:cs typeface="Arial" panose="020B0604020202020204" pitchFamily="34" charset="0"/>
              </a:rPr>
              <a:t>secure &amp; secluded </a:t>
            </a:r>
            <a:r>
              <a:rPr lang="en-US" sz="1600" dirty="0">
                <a:solidFill>
                  <a:schemeClr val="tx1"/>
                </a:solidFill>
                <a:latin typeface="+mj-lt"/>
                <a:cs typeface="Arial" panose="020B0604020202020204" pitchFamily="34" charset="0"/>
              </a:rPr>
              <a:t>for </a:t>
            </a:r>
            <a:r>
              <a:rPr lang="en-US" sz="1600" b="1" dirty="0">
                <a:solidFill>
                  <a:srgbClr val="C00000"/>
                </a:solidFill>
                <a:latin typeface="+mj-lt"/>
                <a:cs typeface="Arial" panose="020B0604020202020204" pitchFamily="34" charset="0"/>
              </a:rPr>
              <a:t>maintenance of secrecy of voting </a:t>
            </a:r>
            <a:r>
              <a:rPr lang="en-US" sz="1600" dirty="0">
                <a:solidFill>
                  <a:schemeClr val="tx1"/>
                </a:solidFill>
                <a:latin typeface="+mj-lt"/>
                <a:cs typeface="Arial" panose="020B0604020202020204" pitchFamily="34" charset="0"/>
              </a:rPr>
              <a:t>and ensure it is properly lighted.</a:t>
            </a:r>
          </a:p>
          <a:p>
            <a:pPr marL="650875" lvl="1" indent="-285750" algn="just" defTabSz="731520" eaLnBrk="1" fontAlgn="auto" hangingPunct="1">
              <a:spcAft>
                <a:spcPts val="0"/>
              </a:spcAft>
              <a:buFont typeface="Arial" panose="020B0604020202020204" pitchFamily="34" charset="0"/>
              <a:buChar char="•"/>
              <a:defRPr/>
            </a:pPr>
            <a:r>
              <a:rPr lang="en-US" sz="1600" dirty="0">
                <a:solidFill>
                  <a:schemeClr val="tx1"/>
                </a:solidFill>
                <a:latin typeface="+mj-lt"/>
                <a:cs typeface="Arial" panose="020B0604020202020204" pitchFamily="34" charset="0"/>
              </a:rPr>
              <a:t>The Voting compartment shall be made of </a:t>
            </a:r>
            <a:r>
              <a:rPr lang="en-IN" sz="1600" dirty="0">
                <a:solidFill>
                  <a:schemeClr val="tx1"/>
                </a:solidFill>
                <a:latin typeface="+mj-lt"/>
                <a:cs typeface="Arial" panose="020B0604020202020204" pitchFamily="34" charset="0"/>
              </a:rPr>
              <a:t>corrugated plastic sheet (flex-board) </a:t>
            </a:r>
            <a:r>
              <a:rPr lang="en-US" sz="1600" dirty="0">
                <a:solidFill>
                  <a:schemeClr val="tx1"/>
                </a:solidFill>
                <a:latin typeface="+mj-lt"/>
                <a:cs typeface="Arial" panose="020B0604020202020204" pitchFamily="34" charset="0"/>
              </a:rPr>
              <a:t>measuring </a:t>
            </a:r>
            <a:r>
              <a:rPr lang="en-US" sz="1600" dirty="0">
                <a:solidFill>
                  <a:srgbClr val="FF0000"/>
                </a:solidFill>
                <a:latin typeface="+mj-lt"/>
                <a:cs typeface="Arial" panose="020B0604020202020204" pitchFamily="34" charset="0"/>
              </a:rPr>
              <a:t>24“ X24" X 30</a:t>
            </a:r>
            <a:r>
              <a:rPr lang="en-US" sz="1600" dirty="0">
                <a:solidFill>
                  <a:schemeClr val="tx1"/>
                </a:solidFill>
                <a:latin typeface="+mj-lt"/>
                <a:cs typeface="Arial" panose="020B0604020202020204" pitchFamily="34" charset="0"/>
              </a:rPr>
              <a:t>" " and </a:t>
            </a:r>
            <a:r>
              <a:rPr lang="en-US" sz="1600" dirty="0">
                <a:solidFill>
                  <a:srgbClr val="C00000"/>
                </a:solidFill>
                <a:latin typeface="+mj-lt"/>
                <a:cs typeface="Arial" panose="020B0604020202020204" pitchFamily="34" charset="0"/>
              </a:rPr>
              <a:t>should not be placed near any window / door;</a:t>
            </a:r>
          </a:p>
          <a:p>
            <a:pPr marL="650875" lvl="1" indent="-285750" algn="just" defTabSz="731520" eaLnBrk="1" fontAlgn="auto" hangingPunct="1">
              <a:spcAft>
                <a:spcPts val="0"/>
              </a:spcAft>
              <a:buFont typeface="Arial" panose="020B0604020202020204" pitchFamily="34" charset="0"/>
              <a:buChar char="•"/>
              <a:defRPr/>
            </a:pPr>
            <a:r>
              <a:rPr lang="en-US" sz="1600" dirty="0">
                <a:solidFill>
                  <a:srgbClr val="C00000"/>
                </a:solidFill>
                <a:latin typeface="+mj-lt"/>
                <a:cs typeface="Arial" panose="020B0604020202020204" pitchFamily="34" charset="0"/>
              </a:rPr>
              <a:t>CU &amp; BU of EVM &amp; VVPAT to be so positioned that Cable of EVM is not  placed on  the way of voters</a:t>
            </a:r>
          </a:p>
          <a:p>
            <a:pPr algn="just"/>
            <a:endParaRPr lang="en-IN" sz="1600" dirty="0">
              <a:solidFill>
                <a:srgbClr val="FF0000"/>
              </a:solidFill>
            </a:endParaRPr>
          </a:p>
          <a:p>
            <a:pPr marL="285750" indent="-285750" algn="just">
              <a:buFont typeface="Arial" panose="020B0604020202020204" pitchFamily="34" charset="0"/>
              <a:buChar char="•"/>
            </a:pPr>
            <a:r>
              <a:rPr lang="en-IN" sz="1600" dirty="0">
                <a:solidFill>
                  <a:schemeClr val="tx1"/>
                </a:solidFill>
                <a:latin typeface="+mj-lt"/>
              </a:rPr>
              <a:t>After  making  proper connections  of the  BU,  CU  and  VVPA T,  the  connecting  wires  may  be  taped  to  the  leg  of the table  in  such  a  manner  that  the  wire  does  not  hang  in  the  air  so  that  the  load  of  hanging  wire does  not  impact  the  connecting  switch  of  the  BU  and  VVPAT  and  the  tape  is  also  easy  to remove  when  replacement  of units  (BU/CU/VVPAT)  are  required. </a:t>
            </a:r>
          </a:p>
          <a:p>
            <a:pPr marL="285750" indent="-285750" algn="just">
              <a:buFont typeface="Arial" panose="020B0604020202020204" pitchFamily="34" charset="0"/>
              <a:buChar char="•"/>
            </a:pPr>
            <a:endParaRPr lang="en-US" sz="1600" dirty="0">
              <a:solidFill>
                <a:schemeClr val="tx1"/>
              </a:solidFill>
              <a:latin typeface="+mj-lt"/>
            </a:endParaRPr>
          </a:p>
          <a:p>
            <a:pPr marL="285750" indent="-285750" algn="just">
              <a:buFont typeface="Arial" panose="020B0604020202020204" pitchFamily="34" charset="0"/>
              <a:buChar char="•"/>
            </a:pPr>
            <a:r>
              <a:rPr lang="en-IN" sz="1600" dirty="0">
                <a:solidFill>
                  <a:schemeClr val="tx1"/>
                </a:solidFill>
                <a:latin typeface="+mj-lt"/>
              </a:rPr>
              <a:t>Accordingly,  one  transparent  tape  of  half  inch  width has to be provided to the  Presiding  Officers  for  the  aforementioned  purpose. Taping  shall  only  be  done  using </a:t>
            </a:r>
            <a:r>
              <a:rPr lang="en-IN" sz="1600" dirty="0">
                <a:solidFill>
                  <a:srgbClr val="FF0000"/>
                </a:solidFill>
                <a:latin typeface="+mj-lt"/>
              </a:rPr>
              <a:t>"TRANSPARENT  ADHESIVE  TAPE</a:t>
            </a:r>
            <a:r>
              <a:rPr lang="en-IN" sz="1600" dirty="0">
                <a:solidFill>
                  <a:schemeClr val="tx1"/>
                </a:solidFill>
                <a:latin typeface="+mj-lt"/>
              </a:rPr>
              <a:t>"  in  such  a  way  that  taping  does  not  affect  the visibility  of  the  connecting  wires  and  it  shall  be  removed  easily  when  replacement  of  units (BU/CU/VVPAT)  are  required.</a:t>
            </a:r>
            <a:endParaRPr lang="en-US" sz="1600" dirty="0">
              <a:solidFill>
                <a:schemeClr val="tx1"/>
              </a:solidFill>
              <a:latin typeface="+mj-lt"/>
              <a:cs typeface="Arial" panose="020B0604020202020204" pitchFamily="34" charset="0"/>
            </a:endParaRP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52400"/>
            <a:ext cx="7224738" cy="5181600"/>
          </a:xfrm>
        </p:spPr>
        <p:txBody>
          <a:bodyPr>
            <a:normAutofit/>
          </a:bodyPr>
          <a:lstStyle/>
          <a:p>
            <a:pPr marL="0" indent="0">
              <a:buNone/>
            </a:pPr>
            <a:endParaRPr lang="en-IN" sz="1100" b="1" dirty="0"/>
          </a:p>
          <a:p>
            <a:pPr marL="0" indent="0" algn="ctr">
              <a:buNone/>
            </a:pPr>
            <a:r>
              <a:rPr lang="en-IN" sz="2400" b="1" dirty="0">
                <a:solidFill>
                  <a:srgbClr val="0070C0"/>
                </a:solidFill>
              </a:rPr>
              <a:t>Suitable lighting in voting compartment:</a:t>
            </a:r>
          </a:p>
          <a:p>
            <a:endParaRPr lang="en-IN" sz="1800" b="1" i="1" dirty="0">
              <a:solidFill>
                <a:srgbClr val="0070C0"/>
              </a:solidFill>
            </a:endParaRPr>
          </a:p>
          <a:p>
            <a:r>
              <a:rPr lang="en-IN" sz="1800" b="1" dirty="0">
                <a:solidFill>
                  <a:srgbClr val="FF0000"/>
                </a:solidFill>
              </a:rPr>
              <a:t>Proper electricity arrangements </a:t>
            </a:r>
            <a:r>
              <a:rPr lang="en-IN" sz="1800" b="1" dirty="0"/>
              <a:t>should be made at the polling stations.</a:t>
            </a:r>
          </a:p>
        </p:txBody>
      </p:sp>
      <p:sp>
        <p:nvSpPr>
          <p:cNvPr id="4" name="Rectangle 3"/>
          <p:cNvSpPr/>
          <p:nvPr/>
        </p:nvSpPr>
        <p:spPr>
          <a:xfrm>
            <a:off x="152400" y="1905000"/>
            <a:ext cx="7148538" cy="2862322"/>
          </a:xfrm>
          <a:prstGeom prst="rect">
            <a:avLst/>
          </a:prstGeom>
          <a:solidFill>
            <a:schemeClr val="bg1"/>
          </a:solidFill>
        </p:spPr>
        <p:txBody>
          <a:bodyPr wrap="square">
            <a:spAutoFit/>
          </a:bodyPr>
          <a:lstStyle/>
          <a:p>
            <a:pPr marL="285750" indent="-285750" algn="just">
              <a:buFont typeface="Arial" panose="020B0604020202020204" pitchFamily="34" charset="0"/>
              <a:buChar char="•"/>
            </a:pPr>
            <a:r>
              <a:rPr lang="en-IN" b="1" dirty="0">
                <a:solidFill>
                  <a:srgbClr val="FF0000"/>
                </a:solidFill>
                <a:latin typeface="+mj-lt"/>
              </a:rPr>
              <a:t>High voltage </a:t>
            </a:r>
            <a:r>
              <a:rPr lang="en-IN" b="1" dirty="0">
                <a:latin typeface="+mj-lt"/>
              </a:rPr>
              <a:t>incandescent bulbs/ tube-light should </a:t>
            </a:r>
            <a:r>
              <a:rPr lang="en-IN" b="1" dirty="0">
                <a:solidFill>
                  <a:srgbClr val="C00000"/>
                </a:solidFill>
                <a:latin typeface="+mj-lt"/>
              </a:rPr>
              <a:t>not</a:t>
            </a:r>
            <a:r>
              <a:rPr lang="en-IN" b="1" dirty="0">
                <a:latin typeface="+mj-lt"/>
              </a:rPr>
              <a:t> be placed over or front of the voting compartment. </a:t>
            </a:r>
          </a:p>
          <a:p>
            <a:pPr marL="285750" indent="-285750" algn="just">
              <a:buFont typeface="Arial" panose="020B0604020202020204" pitchFamily="34" charset="0"/>
              <a:buChar char="•"/>
            </a:pPr>
            <a:endParaRPr lang="en-IN" b="1" dirty="0">
              <a:latin typeface="+mj-lt"/>
            </a:endParaRPr>
          </a:p>
          <a:p>
            <a:pPr marL="285750" indent="-285750" algn="just">
              <a:buFont typeface="Arial" panose="020B0604020202020204" pitchFamily="34" charset="0"/>
              <a:buChar char="•"/>
            </a:pPr>
            <a:r>
              <a:rPr lang="en-IN" b="1" dirty="0">
                <a:solidFill>
                  <a:srgbClr val="FF0000"/>
                </a:solidFill>
                <a:latin typeface="+mj-lt"/>
              </a:rPr>
              <a:t>Voting Compartment </a:t>
            </a:r>
            <a:r>
              <a:rPr lang="en-IN" b="1" dirty="0">
                <a:latin typeface="+mj-lt"/>
              </a:rPr>
              <a:t>should be placed in such a way that</a:t>
            </a:r>
          </a:p>
          <a:p>
            <a:pPr algn="just"/>
            <a:endParaRPr lang="en-IN" b="1" dirty="0">
              <a:latin typeface="+mj-lt"/>
            </a:endParaRPr>
          </a:p>
          <a:p>
            <a:pPr marL="0" indent="0" algn="just">
              <a:buNone/>
            </a:pPr>
            <a:r>
              <a:rPr lang="en-IN" b="1" dirty="0">
                <a:latin typeface="+mj-lt"/>
              </a:rPr>
              <a:t>  (a) </a:t>
            </a:r>
            <a:r>
              <a:rPr lang="en-IN" b="1" dirty="0">
                <a:solidFill>
                  <a:srgbClr val="0000FF"/>
                </a:solidFill>
                <a:latin typeface="+mj-lt"/>
              </a:rPr>
              <a:t>sufficient light </a:t>
            </a:r>
            <a:r>
              <a:rPr lang="en-IN" b="1" dirty="0">
                <a:latin typeface="+mj-lt"/>
              </a:rPr>
              <a:t>is available inside the voting compartment.</a:t>
            </a:r>
          </a:p>
          <a:p>
            <a:pPr marL="0" indent="0" algn="just">
              <a:buNone/>
            </a:pPr>
            <a:r>
              <a:rPr lang="en-IN" b="1" dirty="0">
                <a:latin typeface="+mj-lt"/>
              </a:rPr>
              <a:t>  (b) </a:t>
            </a:r>
            <a:r>
              <a:rPr lang="en-IN" b="1" dirty="0">
                <a:solidFill>
                  <a:srgbClr val="0000FF"/>
                </a:solidFill>
                <a:latin typeface="+mj-lt"/>
              </a:rPr>
              <a:t>no direct lighting </a:t>
            </a:r>
            <a:r>
              <a:rPr lang="en-IN" b="1" dirty="0">
                <a:latin typeface="+mj-lt"/>
              </a:rPr>
              <a:t>is placed over or in front of the voting compartment.</a:t>
            </a:r>
          </a:p>
          <a:p>
            <a:pPr marL="0" indent="0" algn="just">
              <a:buNone/>
            </a:pPr>
            <a:r>
              <a:rPr lang="en-IN" b="1" dirty="0">
                <a:latin typeface="+mj-lt"/>
              </a:rPr>
              <a:t>  (c) </a:t>
            </a:r>
            <a:r>
              <a:rPr lang="en-IN" b="1" dirty="0">
                <a:solidFill>
                  <a:srgbClr val="0000FF"/>
                </a:solidFill>
                <a:latin typeface="+mj-lt"/>
              </a:rPr>
              <a:t>secrecy of voting </a:t>
            </a:r>
            <a:r>
              <a:rPr lang="en-IN" b="1" dirty="0">
                <a:latin typeface="+mj-lt"/>
              </a:rPr>
              <a:t>is not violated.</a:t>
            </a:r>
          </a:p>
          <a:p>
            <a:pPr marL="0" indent="0" algn="just">
              <a:buNone/>
            </a:pPr>
            <a:r>
              <a:rPr lang="en-IN" b="1" dirty="0">
                <a:latin typeface="+mj-lt"/>
              </a:rPr>
              <a:t>  (d) voting compartment is not placed near the </a:t>
            </a:r>
            <a:r>
              <a:rPr lang="en-IN" b="1" dirty="0">
                <a:solidFill>
                  <a:srgbClr val="0000FF"/>
                </a:solidFill>
                <a:latin typeface="+mj-lt"/>
              </a:rPr>
              <a:t>window/door</a:t>
            </a:r>
            <a:r>
              <a:rPr lang="en-IN" b="1" dirty="0">
                <a:latin typeface="+mj-lt"/>
              </a:rPr>
              <a: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0" y="76200"/>
            <a:ext cx="3886200" cy="3657600"/>
          </a:xfrm>
          <a:prstGeom prst="rect">
            <a:avLst/>
          </a:prstGeom>
          <a:solidFill>
            <a:srgbClr val="FFFF00"/>
          </a:solidFill>
        </p:spPr>
      </p:pic>
      <p:pic>
        <p:nvPicPr>
          <p:cNvPr id="3" name="Picture 2"/>
          <p:cNvPicPr>
            <a:picLocks noChangeAspect="1"/>
          </p:cNvPicPr>
          <p:nvPr/>
        </p:nvPicPr>
        <p:blipFill rotWithShape="1">
          <a:blip r:embed="rId3" cstate="print"/>
          <a:srcRect l="3160" r="2061" b="4354"/>
          <a:stretch>
            <a:fillRect/>
          </a:stretch>
        </p:blipFill>
        <p:spPr>
          <a:xfrm>
            <a:off x="3962400" y="2362201"/>
            <a:ext cx="3352800" cy="2971799"/>
          </a:xfrm>
          <a:prstGeom prst="rect">
            <a:avLst/>
          </a:prstGeom>
        </p:spPr>
      </p:pic>
      <p:sp>
        <p:nvSpPr>
          <p:cNvPr id="4" name="TextBox 3"/>
          <p:cNvSpPr txBox="1"/>
          <p:nvPr/>
        </p:nvSpPr>
        <p:spPr>
          <a:xfrm>
            <a:off x="4195052" y="649272"/>
            <a:ext cx="2682240" cy="1565910"/>
          </a:xfrm>
          <a:prstGeom prst="rect">
            <a:avLst/>
          </a:prstGeom>
          <a:noFill/>
        </p:spPr>
        <p:txBody>
          <a:bodyPr wrap="square" rtlCol="0">
            <a:spAutoFit/>
          </a:bodyPr>
          <a:lstStyle/>
          <a:p>
            <a:pPr algn="ctr"/>
            <a:r>
              <a:rPr lang="en-IN" sz="1920" b="1" i="1" dirty="0">
                <a:solidFill>
                  <a:srgbClr val="C00000"/>
                </a:solidFill>
              </a:rPr>
              <a:t>Write PS name, number and other details in the signage of Voting compartment </a:t>
            </a:r>
          </a:p>
        </p:txBody>
      </p:sp>
      <p:pic>
        <p:nvPicPr>
          <p:cNvPr id="5" name="Picture 4"/>
          <p:cNvPicPr>
            <a:picLocks noChangeAspect="1"/>
          </p:cNvPicPr>
          <p:nvPr/>
        </p:nvPicPr>
        <p:blipFill rotWithShape="1">
          <a:blip r:embed="rId4"/>
          <a:srcRect l="27014"/>
          <a:stretch>
            <a:fillRect/>
          </a:stretch>
        </p:blipFill>
        <p:spPr>
          <a:xfrm>
            <a:off x="1784592" y="3908538"/>
            <a:ext cx="1675498" cy="1343776"/>
          </a:xfrm>
          <a:prstGeom prst="rect">
            <a:avLst/>
          </a:prstGeom>
        </p:spPr>
      </p:pic>
      <p:cxnSp>
        <p:nvCxnSpPr>
          <p:cNvPr id="7" name="Straight Arrow Connector 6"/>
          <p:cNvCxnSpPr/>
          <p:nvPr/>
        </p:nvCxnSpPr>
        <p:spPr>
          <a:xfrm>
            <a:off x="1433779" y="2007413"/>
            <a:ext cx="1404518" cy="22939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0" y="4155034"/>
            <a:ext cx="1653235" cy="975995"/>
          </a:xfrm>
          <a:prstGeom prst="rect">
            <a:avLst/>
          </a:prstGeom>
          <a:noFill/>
        </p:spPr>
        <p:txBody>
          <a:bodyPr wrap="square" rtlCol="0">
            <a:spAutoFit/>
          </a:bodyPr>
          <a:lstStyle/>
          <a:p>
            <a:r>
              <a:rPr lang="en-US" sz="1440" b="1" i="1" dirty="0">
                <a:solidFill>
                  <a:srgbClr val="C00000"/>
                </a:solidFill>
              </a:rPr>
              <a:t>Position of BU and VVPAT in voting compartment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TextBox 2"/>
          <p:cNvSpPr txBox="1"/>
          <p:nvPr/>
        </p:nvSpPr>
        <p:spPr>
          <a:xfrm>
            <a:off x="457200" y="381000"/>
            <a:ext cx="6248400" cy="646331"/>
          </a:xfrm>
          <a:prstGeom prst="rect">
            <a:avLst/>
          </a:prstGeom>
          <a:noFill/>
        </p:spPr>
        <p:txBody>
          <a:bodyPr wrap="square" rtlCol="0">
            <a:spAutoFit/>
          </a:bodyPr>
          <a:lstStyle/>
          <a:p>
            <a:pPr algn="ctr"/>
            <a:r>
              <a:rPr lang="en-US" sz="3600" b="1" dirty="0">
                <a:solidFill>
                  <a:srgbClr val="FF0000"/>
                </a:solidFill>
              </a:rPr>
              <a:t>Activities done on Poll Day</a:t>
            </a:r>
          </a:p>
        </p:txBody>
      </p:sp>
      <p:sp>
        <p:nvSpPr>
          <p:cNvPr id="5" name="TextBox 4"/>
          <p:cNvSpPr txBox="1"/>
          <p:nvPr/>
        </p:nvSpPr>
        <p:spPr>
          <a:xfrm>
            <a:off x="2057400" y="1690255"/>
            <a:ext cx="5029200" cy="2949525"/>
          </a:xfrm>
          <a:prstGeom prst="rect">
            <a:avLst/>
          </a:prstGeom>
          <a:noFill/>
        </p:spPr>
        <p:txBody>
          <a:bodyPr wrap="square" rtlCol="0">
            <a:spAutoFit/>
          </a:bodyPr>
          <a:lstStyle/>
          <a:p>
            <a:pPr marL="342900" indent="-342900">
              <a:lnSpc>
                <a:spcPct val="150000"/>
              </a:lnSpc>
              <a:buAutoNum type="arabicPeriod"/>
            </a:pPr>
            <a:r>
              <a:rPr lang="en-US" b="1" dirty="0">
                <a:solidFill>
                  <a:srgbClr val="0070C0"/>
                </a:solidFill>
              </a:rPr>
              <a:t>Polling Agents</a:t>
            </a:r>
          </a:p>
          <a:p>
            <a:pPr marL="342900" indent="-342900">
              <a:lnSpc>
                <a:spcPct val="150000"/>
              </a:lnSpc>
              <a:buAutoNum type="arabicPeriod"/>
            </a:pPr>
            <a:r>
              <a:rPr lang="en-US" b="1" dirty="0">
                <a:solidFill>
                  <a:srgbClr val="0070C0"/>
                </a:solidFill>
              </a:rPr>
              <a:t>Mock poll</a:t>
            </a:r>
          </a:p>
          <a:p>
            <a:pPr marL="342900" indent="-342900">
              <a:lnSpc>
                <a:spcPct val="150000"/>
              </a:lnSpc>
              <a:buAutoNum type="arabicPeriod"/>
            </a:pPr>
            <a:r>
              <a:rPr lang="en-US" b="1" dirty="0" err="1">
                <a:solidFill>
                  <a:srgbClr val="0070C0"/>
                </a:solidFill>
              </a:rPr>
              <a:t>Pr.O’s</a:t>
            </a:r>
            <a:r>
              <a:rPr lang="en-US" b="1" dirty="0">
                <a:solidFill>
                  <a:srgbClr val="0070C0"/>
                </a:solidFill>
              </a:rPr>
              <a:t> Report</a:t>
            </a:r>
          </a:p>
          <a:p>
            <a:pPr marL="342900" indent="-342900">
              <a:lnSpc>
                <a:spcPct val="150000"/>
              </a:lnSpc>
              <a:buAutoNum type="arabicPeriod"/>
            </a:pPr>
            <a:r>
              <a:rPr lang="en-US" b="1" dirty="0">
                <a:solidFill>
                  <a:srgbClr val="0070C0"/>
                </a:solidFill>
              </a:rPr>
              <a:t>Sealing after Mock poll</a:t>
            </a:r>
          </a:p>
          <a:p>
            <a:pPr marL="342900" indent="-342900">
              <a:lnSpc>
                <a:spcPct val="150000"/>
              </a:lnSpc>
              <a:buAutoNum type="arabicPeriod"/>
            </a:pPr>
            <a:r>
              <a:rPr lang="en-US" b="1" dirty="0">
                <a:solidFill>
                  <a:srgbClr val="0070C0"/>
                </a:solidFill>
              </a:rPr>
              <a:t>Reserve identification</a:t>
            </a:r>
          </a:p>
          <a:p>
            <a:pPr marL="342900" indent="-342900">
              <a:lnSpc>
                <a:spcPct val="150000"/>
              </a:lnSpc>
              <a:buAutoNum type="arabicPeriod"/>
            </a:pPr>
            <a:r>
              <a:rPr lang="en-US" b="1" dirty="0">
                <a:solidFill>
                  <a:srgbClr val="0070C0"/>
                </a:solidFill>
              </a:rPr>
              <a:t>CU powerpack change</a:t>
            </a:r>
          </a:p>
          <a:p>
            <a:pPr marL="342900" indent="-342900">
              <a:lnSpc>
                <a:spcPct val="150000"/>
              </a:lnSpc>
              <a:buAutoNum type="arabicPeriod"/>
            </a:pPr>
            <a:endParaRPr lang="en-US" b="1" dirty="0">
              <a:solidFill>
                <a:srgbClr val="0070C0"/>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52400"/>
            <a:ext cx="6248400" cy="609600"/>
          </a:xfrm>
        </p:spPr>
        <p:txBody>
          <a:bodyPr rtlCol="0">
            <a:normAutofit/>
          </a:bodyPr>
          <a:lstStyle/>
          <a:p>
            <a:pPr defTabSz="731520" eaLnBrk="1" fontAlgn="auto" hangingPunct="1">
              <a:spcAft>
                <a:spcPts val="0"/>
              </a:spcAft>
              <a:defRPr/>
            </a:pPr>
            <a:r>
              <a:rPr lang="en-US" sz="1800" b="1" u="sng" dirty="0">
                <a:solidFill>
                  <a:schemeClr val="tx2">
                    <a:lumMod val="60000"/>
                    <a:lumOff val="40000"/>
                  </a:schemeClr>
                </a:solidFill>
              </a:rPr>
              <a:t> </a:t>
            </a:r>
            <a:r>
              <a:rPr lang="en-US" sz="2400" b="1" u="sng" dirty="0">
                <a:solidFill>
                  <a:srgbClr val="0070C0"/>
                </a:solidFill>
              </a:rPr>
              <a:t>Activities On the Day Of Poll: Preliminaries</a:t>
            </a:r>
          </a:p>
        </p:txBody>
      </p:sp>
      <p:sp>
        <p:nvSpPr>
          <p:cNvPr id="3" name="Subtitle 2"/>
          <p:cNvSpPr>
            <a:spLocks noGrp="1"/>
          </p:cNvSpPr>
          <p:nvPr>
            <p:ph type="subTitle" idx="1"/>
          </p:nvPr>
        </p:nvSpPr>
        <p:spPr>
          <a:xfrm>
            <a:off x="0" y="609600"/>
            <a:ext cx="7315200" cy="4876800"/>
          </a:xfrm>
        </p:spPr>
        <p:txBody>
          <a:bodyPr rtlCol="0">
            <a:noAutofit/>
          </a:bodyPr>
          <a:lstStyle/>
          <a:p>
            <a:pPr marL="285750" indent="-285750" algn="just" defTabSz="731520" eaLnBrk="1" fontAlgn="auto" hangingPunct="1">
              <a:spcAft>
                <a:spcPts val="0"/>
              </a:spcAft>
              <a:buFont typeface="Arial" panose="020B0604020202020204" pitchFamily="34" charset="0"/>
              <a:buChar char="•"/>
              <a:defRPr/>
            </a:pPr>
            <a:r>
              <a:rPr lang="en-US" sz="1600" dirty="0">
                <a:solidFill>
                  <a:schemeClr val="tx1"/>
                </a:solidFill>
                <a:latin typeface="Arial" panose="020B0604020202020204" pitchFamily="34" charset="0"/>
                <a:cs typeface="Arial" panose="020B0604020202020204" pitchFamily="34" charset="0"/>
              </a:rPr>
              <a:t>Start Preliminary Activities at least 90 minutes prior to the scheduled hours of Commencement of Poll </a:t>
            </a:r>
            <a:r>
              <a:rPr lang="en-US" sz="1600" dirty="0">
                <a:solidFill>
                  <a:srgbClr val="C00000"/>
                </a:solidFill>
                <a:latin typeface="Arial" panose="020B0604020202020204" pitchFamily="34" charset="0"/>
                <a:cs typeface="Arial" panose="020B0604020202020204" pitchFamily="34" charset="0"/>
              </a:rPr>
              <a:t>; </a:t>
            </a:r>
          </a:p>
          <a:p>
            <a:pPr marL="285750" indent="-285750" algn="just" defTabSz="731520" eaLnBrk="1" fontAlgn="auto" hangingPunct="1">
              <a:spcAft>
                <a:spcPts val="0"/>
              </a:spcAft>
              <a:buFont typeface="Arial" panose="020B0604020202020204" pitchFamily="34" charset="0"/>
              <a:buChar char="•"/>
              <a:defRPr/>
            </a:pPr>
            <a:endParaRPr lang="en-US" sz="1600" dirty="0">
              <a:solidFill>
                <a:schemeClr val="tx1"/>
              </a:solidFill>
              <a:latin typeface="Arial" panose="020B0604020202020204" pitchFamily="34" charset="0"/>
              <a:cs typeface="Arial" panose="020B0604020202020204" pitchFamily="34" charset="0"/>
            </a:endParaRPr>
          </a:p>
          <a:p>
            <a:pPr marL="285750" indent="-285750" algn="just" defTabSz="731520" eaLnBrk="1" fontAlgn="auto" hangingPunct="1">
              <a:spcAft>
                <a:spcPts val="0"/>
              </a:spcAft>
              <a:buFont typeface="Arial" panose="020B0604020202020204" pitchFamily="34" charset="0"/>
              <a:buChar char="•"/>
              <a:defRPr/>
            </a:pPr>
            <a:r>
              <a:rPr lang="en-US" sz="1600" dirty="0">
                <a:solidFill>
                  <a:srgbClr val="C00000"/>
                </a:solidFill>
                <a:latin typeface="Arial" panose="020B0604020202020204" pitchFamily="34" charset="0"/>
                <a:cs typeface="Arial" panose="020B0604020202020204" pitchFamily="34" charset="0"/>
              </a:rPr>
              <a:t>Display Photo Identity Cards. </a:t>
            </a:r>
          </a:p>
          <a:p>
            <a:pPr marL="285750" indent="-285750" algn="just" defTabSz="731520" eaLnBrk="1" fontAlgn="auto" hangingPunct="1">
              <a:spcAft>
                <a:spcPts val="0"/>
              </a:spcAft>
              <a:buFont typeface="Arial" panose="020B0604020202020204" pitchFamily="34" charset="0"/>
              <a:buChar char="•"/>
              <a:defRPr/>
            </a:pPr>
            <a:endParaRPr lang="en-US" sz="1600" dirty="0">
              <a:solidFill>
                <a:schemeClr val="tx1"/>
              </a:solidFill>
              <a:latin typeface="Arial" panose="020B0604020202020204" pitchFamily="34" charset="0"/>
              <a:cs typeface="Arial" panose="020B0604020202020204" pitchFamily="34" charset="0"/>
            </a:endParaRPr>
          </a:p>
          <a:p>
            <a:pPr marL="285750" indent="-285750" algn="just" defTabSz="731520" eaLnBrk="1" fontAlgn="auto" hangingPunct="1">
              <a:spcAft>
                <a:spcPts val="0"/>
              </a:spcAft>
              <a:buFont typeface="Arial" panose="020B0604020202020204" pitchFamily="34" charset="0"/>
              <a:buChar char="•"/>
              <a:defRPr/>
            </a:pPr>
            <a:r>
              <a:rPr lang="en-US" sz="1600" dirty="0">
                <a:solidFill>
                  <a:schemeClr val="tx1"/>
                </a:solidFill>
                <a:latin typeface="Arial" panose="020B0604020202020204" pitchFamily="34" charset="0"/>
                <a:cs typeface="Arial" panose="020B0604020202020204" pitchFamily="34" charset="0"/>
              </a:rPr>
              <a:t>Place the phials of indelible Ink carefully in order to avoid spilling over;</a:t>
            </a:r>
          </a:p>
          <a:p>
            <a:pPr marL="285750" indent="-285750" algn="just" defTabSz="731520" eaLnBrk="1" fontAlgn="auto" hangingPunct="1">
              <a:spcAft>
                <a:spcPts val="0"/>
              </a:spcAft>
              <a:buFont typeface="Arial" panose="020B0604020202020204" pitchFamily="34" charset="0"/>
              <a:buChar char="•"/>
              <a:defRPr/>
            </a:pPr>
            <a:endParaRPr lang="en-US" sz="1600" dirty="0">
              <a:solidFill>
                <a:schemeClr val="tx1"/>
              </a:solidFill>
              <a:latin typeface="Arial" panose="020B0604020202020204" pitchFamily="34" charset="0"/>
              <a:cs typeface="Arial" panose="020B0604020202020204" pitchFamily="34" charset="0"/>
            </a:endParaRPr>
          </a:p>
          <a:p>
            <a:pPr marL="285750" indent="-285750" algn="just" defTabSz="731520" eaLnBrk="1" fontAlgn="auto" hangingPunct="1">
              <a:spcAft>
                <a:spcPts val="0"/>
              </a:spcAft>
              <a:buFont typeface="Arial" panose="020B0604020202020204" pitchFamily="34" charset="0"/>
              <a:buChar char="•"/>
              <a:defRPr/>
            </a:pPr>
            <a:r>
              <a:rPr lang="en-US" sz="1600" dirty="0">
                <a:solidFill>
                  <a:srgbClr val="C00000"/>
                </a:solidFill>
                <a:latin typeface="Arial" panose="020B0604020202020204" pitchFamily="34" charset="0"/>
                <a:cs typeface="Arial" panose="020B0604020202020204" pitchFamily="34" charset="0"/>
              </a:rPr>
              <a:t>Also take note that other prerequisites namely EVM, copies of Photo Electoral Rolls, Voters’ Register(17 A), pass  for Polling Agents etc are firmly in place, along with Micro Observers and Digital Photographers, if so designated; </a:t>
            </a:r>
          </a:p>
          <a:p>
            <a:pPr marL="285750" indent="-285750" algn="just" defTabSz="731520" eaLnBrk="1" fontAlgn="auto" hangingPunct="1">
              <a:spcAft>
                <a:spcPts val="0"/>
              </a:spcAft>
              <a:buFont typeface="Arial" panose="020B0604020202020204" pitchFamily="34" charset="0"/>
              <a:buChar char="•"/>
              <a:defRPr/>
            </a:pPr>
            <a:endParaRPr lang="en-US" sz="1600" dirty="0">
              <a:solidFill>
                <a:schemeClr val="tx1"/>
              </a:solidFill>
              <a:latin typeface="Arial" panose="020B0604020202020204" pitchFamily="34" charset="0"/>
              <a:cs typeface="Arial" panose="020B0604020202020204" pitchFamily="34" charset="0"/>
            </a:endParaRPr>
          </a:p>
          <a:p>
            <a:pPr marL="285750" indent="-285750" algn="just" defTabSz="731520" eaLnBrk="1" fontAlgn="auto" hangingPunct="1">
              <a:spcAft>
                <a:spcPts val="0"/>
              </a:spcAft>
              <a:buFont typeface="Arial" panose="020B0604020202020204" pitchFamily="34" charset="0"/>
              <a:buChar char="•"/>
              <a:defRPr/>
            </a:pPr>
            <a:r>
              <a:rPr lang="en-US" sz="1600" dirty="0">
                <a:solidFill>
                  <a:schemeClr val="tx1"/>
                </a:solidFill>
                <a:latin typeface="Arial" panose="020B0604020202020204" pitchFamily="34" charset="0"/>
                <a:cs typeface="Arial" panose="020B0604020202020204" pitchFamily="34" charset="0"/>
              </a:rPr>
              <a:t>Allow Polling Agents enter Polling Stations. Verify signatures of Candidates/ Election Agents in the Appointment letters (Form 10) of the Polling Agents in reference to Specimen Signatures of Candidates/ Election Agents given  at the Distribution Centre. </a:t>
            </a:r>
          </a:p>
          <a:p>
            <a:pPr marL="285750" indent="-285750" algn="just" defTabSz="731520" eaLnBrk="1" fontAlgn="auto" hangingPunct="1">
              <a:spcAft>
                <a:spcPts val="0"/>
              </a:spcAft>
              <a:buFont typeface="Arial" panose="020B0604020202020204" pitchFamily="34" charset="0"/>
              <a:buChar char="•"/>
              <a:defRPr/>
            </a:pPr>
            <a:endParaRPr lang="en-US" sz="1800" dirty="0">
              <a:latin typeface="Candara" panose="020E0502030303020204" pitchFamily="34" charset="0"/>
            </a:endParaRPr>
          </a:p>
          <a:p>
            <a:pPr algn="just" defTabSz="731520" eaLnBrk="1" fontAlgn="auto" hangingPunct="1">
              <a:spcAft>
                <a:spcPts val="0"/>
              </a:spcAft>
              <a:buFont typeface="Wingdings 2" panose="05020102010507070707"/>
              <a:buNone/>
              <a:defRPr/>
            </a:pPr>
            <a:endParaRPr lang="en-US" sz="1800" dirty="0">
              <a:latin typeface="Candara" panose="020E0502030303020204" pitchFamily="34" charset="0"/>
            </a:endParaRPr>
          </a:p>
          <a:p>
            <a:pPr algn="just" defTabSz="731520" eaLnBrk="1" fontAlgn="auto" hangingPunct="1">
              <a:spcAft>
                <a:spcPts val="0"/>
              </a:spcAft>
              <a:buFont typeface="Wingdings 2" panose="05020102010507070707"/>
              <a:buNone/>
              <a:defRPr/>
            </a:pPr>
            <a:endParaRPr lang="en-US" sz="1800" dirty="0">
              <a:latin typeface="Candara" panose="020E0502030303020204"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Content Placeholder 2"/>
          <p:cNvSpPr>
            <a:spLocks noGrp="1"/>
          </p:cNvSpPr>
          <p:nvPr>
            <p:ph idx="1"/>
          </p:nvPr>
        </p:nvSpPr>
        <p:spPr>
          <a:xfrm>
            <a:off x="365125" y="381000"/>
            <a:ext cx="6584950" cy="4519613"/>
          </a:xfrm>
        </p:spPr>
        <p:txBody>
          <a:bodyPr/>
          <a:lstStyle/>
          <a:p>
            <a:pPr eaLnBrk="1" hangingPunct="1">
              <a:buFont typeface="Arial" panose="020B0604020202020204" pitchFamily="34" charset="0"/>
              <a:buNone/>
            </a:pPr>
            <a:r>
              <a:rPr lang="en-US" b="1" u="sng" dirty="0">
                <a:solidFill>
                  <a:srgbClr val="0070C0"/>
                </a:solidFill>
              </a:rPr>
              <a:t>Conditions for polling agent</a:t>
            </a:r>
          </a:p>
          <a:p>
            <a:pPr algn="just" eaLnBrk="1" hangingPunct="1"/>
            <a:r>
              <a:rPr lang="en-US" sz="2000" dirty="0"/>
              <a:t>Must be a voter of that </a:t>
            </a:r>
            <a:r>
              <a:rPr lang="en-US" sz="2000" dirty="0">
                <a:highlight>
                  <a:srgbClr val="FFFF00"/>
                </a:highlight>
              </a:rPr>
              <a:t>Assembly Constituency</a:t>
            </a:r>
            <a:r>
              <a:rPr lang="en-US" sz="2000" dirty="0"/>
              <a:t>.</a:t>
            </a:r>
          </a:p>
          <a:p>
            <a:pPr algn="just" eaLnBrk="1" hangingPunct="1"/>
            <a:r>
              <a:rPr lang="en-US" sz="2000" dirty="0"/>
              <a:t>Must be appointed by the candidate/election agent through prescribed form ( </a:t>
            </a:r>
            <a:r>
              <a:rPr lang="en-US" sz="2000" dirty="0">
                <a:solidFill>
                  <a:srgbClr val="C00000"/>
                </a:solidFill>
              </a:rPr>
              <a:t>Form no 10</a:t>
            </a:r>
            <a:r>
              <a:rPr lang="en-US" sz="2000" dirty="0"/>
              <a:t>) only.</a:t>
            </a:r>
          </a:p>
          <a:p>
            <a:pPr algn="just" eaLnBrk="1" hangingPunct="1"/>
            <a:r>
              <a:rPr lang="en-US" sz="2000" dirty="0"/>
              <a:t>Seating  arrangement to follow the sequence of candidates belonging to national </a:t>
            </a:r>
            <a:r>
              <a:rPr lang="en-US" sz="2000" dirty="0" err="1"/>
              <a:t>recognised</a:t>
            </a:r>
            <a:r>
              <a:rPr lang="en-US" sz="2000" dirty="0"/>
              <a:t> /state  </a:t>
            </a:r>
            <a:r>
              <a:rPr lang="en-US" sz="2000" dirty="0" err="1"/>
              <a:t>recognised</a:t>
            </a:r>
            <a:r>
              <a:rPr lang="en-US" sz="2000" dirty="0"/>
              <a:t> /registered/independent </a:t>
            </a:r>
          </a:p>
          <a:p>
            <a:pPr algn="just" eaLnBrk="1" hangingPunct="1"/>
            <a:r>
              <a:rPr lang="en-US" sz="2000" dirty="0">
                <a:solidFill>
                  <a:srgbClr val="C00000"/>
                </a:solidFill>
              </a:rPr>
              <a:t>Two relievers </a:t>
            </a:r>
            <a:r>
              <a:rPr lang="en-US" sz="2000" dirty="0"/>
              <a:t>may also be engaged in like manner, their movement to be controlled through issuance of Gate Passes and due signature on </a:t>
            </a:r>
            <a:r>
              <a:rPr lang="en-US" sz="2000" dirty="0">
                <a:solidFill>
                  <a:srgbClr val="FF0000"/>
                </a:solidFill>
              </a:rPr>
              <a:t>Movement Sheet.</a:t>
            </a:r>
          </a:p>
          <a:p>
            <a:pPr algn="just" eaLnBrk="1" hangingPunct="1"/>
            <a:r>
              <a:rPr lang="en-US" sz="2000" dirty="0">
                <a:solidFill>
                  <a:srgbClr val="C00000"/>
                </a:solidFill>
              </a:rPr>
              <a:t>One polling agent </a:t>
            </a:r>
            <a:r>
              <a:rPr lang="en-US" sz="2000" dirty="0"/>
              <a:t>to remain seated </a:t>
            </a:r>
            <a:r>
              <a:rPr lang="en-US" sz="2000" dirty="0">
                <a:solidFill>
                  <a:srgbClr val="C00000"/>
                </a:solidFill>
              </a:rPr>
              <a:t>in the polling station at a time</a:t>
            </a:r>
            <a:r>
              <a:rPr lang="en-US" sz="2000" dirty="0"/>
              <a:t>.</a:t>
            </a:r>
          </a:p>
          <a:p>
            <a:pPr algn="just" eaLnBrk="1" hangingPunct="1"/>
            <a:r>
              <a:rPr lang="en-US" sz="2000" dirty="0">
                <a:solidFill>
                  <a:srgbClr val="C00000"/>
                </a:solidFill>
              </a:rPr>
              <a:t>Substitution  of reliever is  not allowed after 3 pm .</a:t>
            </a:r>
          </a:p>
          <a:p>
            <a:pPr eaLnBrk="1" hangingPunct="1"/>
            <a:endParaRPr lang="en-US" sz="18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81000"/>
            <a:ext cx="6934200" cy="4306888"/>
          </a:xfrm>
        </p:spPr>
        <p:txBody>
          <a:bodyPr/>
          <a:lstStyle/>
          <a:p>
            <a:pPr algn="just"/>
            <a:r>
              <a:rPr lang="en-US" sz="2000" dirty="0"/>
              <a:t>Ministers/ MPs/ MLAs/ persons to whom security cover is given, cannot become election/polling/ counting agents: he is not allowed to relinquish security cover to become agents;</a:t>
            </a:r>
          </a:p>
          <a:p>
            <a:pPr algn="just"/>
            <a:endParaRPr lang="en-US" sz="2000" dirty="0">
              <a:solidFill>
                <a:srgbClr val="C00000"/>
              </a:solidFill>
            </a:endParaRPr>
          </a:p>
          <a:p>
            <a:pPr algn="just" eaLnBrk="1" hangingPunct="1"/>
            <a:r>
              <a:rPr lang="en-US" sz="2000" b="1" dirty="0">
                <a:solidFill>
                  <a:srgbClr val="C00000"/>
                </a:solidFill>
              </a:rPr>
              <a:t>Copy of the electoral roll as marked by the polling agents can not be taken outside the polling station</a:t>
            </a:r>
            <a:r>
              <a:rPr lang="en-US" sz="2000" dirty="0">
                <a:solidFill>
                  <a:srgbClr val="C00000"/>
                </a:solidFill>
              </a:rPr>
              <a:t>.</a:t>
            </a:r>
          </a:p>
          <a:p>
            <a:pPr algn="just" eaLnBrk="1" hangingPunct="1"/>
            <a:endParaRPr lang="en-US" sz="700" dirty="0">
              <a:solidFill>
                <a:srgbClr val="C00000"/>
              </a:solidFill>
            </a:endParaRPr>
          </a:p>
          <a:p>
            <a:pPr algn="just" eaLnBrk="1" hangingPunct="1"/>
            <a:r>
              <a:rPr lang="en-IN" sz="2000" dirty="0"/>
              <a:t>Under no circumstances, the agents can be allowed to send slips outside indicating the Serial Numbers of the voters who have voted or not voted. </a:t>
            </a:r>
            <a:endParaRPr lang="en-US" sz="2000" dirty="0"/>
          </a:p>
          <a:p>
            <a:pPr algn="just" eaLnBrk="1" hangingPunct="1"/>
            <a:endParaRPr lang="en-US" sz="2000" dirty="0"/>
          </a:p>
          <a:p>
            <a:pPr algn="just" eaLnBrk="1" hangingPunct="1"/>
            <a:r>
              <a:rPr lang="en-US" sz="2000" dirty="0">
                <a:solidFill>
                  <a:srgbClr val="C00000"/>
                </a:solidFill>
              </a:rPr>
              <a:t>Can display a badge showing the name of the candidate only.</a:t>
            </a:r>
          </a:p>
          <a:p>
            <a:endParaRPr lang="en-US" sz="2800" dirty="0">
              <a:solidFill>
                <a:srgbClr val="C00000"/>
              </a:solidFill>
            </a:endParaRPr>
          </a:p>
          <a:p>
            <a:endParaRPr lang="en-IN"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365125" y="76200"/>
            <a:ext cx="6584950" cy="457200"/>
          </a:xfrm>
          <a:solidFill>
            <a:schemeClr val="accent5">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en-US" b="1" dirty="0">
                <a:solidFill>
                  <a:srgbClr val="FF0000"/>
                </a:solidFill>
              </a:rPr>
              <a:t>Mock Poll</a:t>
            </a:r>
          </a:p>
        </p:txBody>
      </p:sp>
      <p:sp>
        <p:nvSpPr>
          <p:cNvPr id="33795" name="Content Placeholder 2"/>
          <p:cNvSpPr>
            <a:spLocks noGrp="1"/>
          </p:cNvSpPr>
          <p:nvPr>
            <p:ph idx="1"/>
          </p:nvPr>
        </p:nvSpPr>
        <p:spPr>
          <a:xfrm>
            <a:off x="152400" y="742936"/>
            <a:ext cx="7010399" cy="4214842"/>
          </a:xfrm>
        </p:spPr>
        <p:txBody>
          <a:bodyPr/>
          <a:lstStyle/>
          <a:p>
            <a:pPr marL="0" indent="0" algn="just"/>
            <a:r>
              <a:rPr lang="en-US" sz="1600" dirty="0">
                <a:solidFill>
                  <a:srgbClr val="C00000"/>
                </a:solidFill>
              </a:rPr>
              <a:t>Should start  </a:t>
            </a:r>
            <a:r>
              <a:rPr lang="en-US" sz="1600" b="1" dirty="0">
                <a:solidFill>
                  <a:srgbClr val="C00000"/>
                </a:solidFill>
              </a:rPr>
              <a:t>90 minutes </a:t>
            </a:r>
            <a:r>
              <a:rPr lang="en-US" sz="1600" dirty="0">
                <a:solidFill>
                  <a:srgbClr val="C00000"/>
                </a:solidFill>
              </a:rPr>
              <a:t>prior to the poll</a:t>
            </a:r>
            <a:r>
              <a:rPr lang="en-US" sz="1600" dirty="0"/>
              <a:t>.</a:t>
            </a:r>
          </a:p>
          <a:p>
            <a:pPr marL="0" indent="0" algn="just">
              <a:buFont typeface="Arial" panose="020B0604020202020204" pitchFamily="34" charset="0"/>
              <a:buNone/>
            </a:pPr>
            <a:endParaRPr lang="en-US" sz="1600" dirty="0"/>
          </a:p>
          <a:p>
            <a:pPr marL="0" indent="0" algn="just" eaLnBrk="1" hangingPunct="1"/>
            <a:r>
              <a:rPr lang="en-US" sz="1600" dirty="0"/>
              <a:t>If no polling agent arrives or only one agent is present wait for 15 min. If none else appears even after that, mock poll to be started.  In such cases the matter is to be recorded in the mock poll certificate to be prepared after mock poll.</a:t>
            </a:r>
          </a:p>
          <a:p>
            <a:pPr marL="0" indent="0" algn="just" eaLnBrk="1" hangingPunct="1"/>
            <a:endParaRPr lang="en-US" sz="1600" dirty="0"/>
          </a:p>
          <a:p>
            <a:pPr marL="0" indent="0" algn="just" eaLnBrk="1" hangingPunct="1"/>
            <a:r>
              <a:rPr lang="en-US" sz="1600" dirty="0"/>
              <a:t>Connect BU with VVPAT and VVPAT with CU. </a:t>
            </a:r>
          </a:p>
          <a:p>
            <a:pPr marL="0" indent="0" algn="just" eaLnBrk="1" hangingPunct="1"/>
            <a:r>
              <a:rPr lang="en-US" sz="1600" b="1" dirty="0">
                <a:solidFill>
                  <a:srgbClr val="C00000"/>
                </a:solidFill>
              </a:rPr>
              <a:t>BU, VVPAT and CU to be placed in the same position as will be done during poll.</a:t>
            </a:r>
            <a:endParaRPr lang="en-US" sz="1600" dirty="0"/>
          </a:p>
          <a:p>
            <a:pPr marL="0" indent="0" algn="just" eaLnBrk="1" hangingPunct="1"/>
            <a:r>
              <a:rPr lang="en-US" sz="1600" dirty="0"/>
              <a:t>Put paper roll knob of VVPAT in vertical (unlocked) position</a:t>
            </a:r>
          </a:p>
          <a:p>
            <a:pPr marL="0" indent="0" algn="just" eaLnBrk="1" hangingPunct="1"/>
            <a:r>
              <a:rPr lang="en-US" sz="1600" dirty="0"/>
              <a:t>Switch ON the CU. </a:t>
            </a:r>
          </a:p>
          <a:p>
            <a:pPr marL="0" indent="0" algn="just" eaLnBrk="1" hangingPunct="1"/>
            <a:r>
              <a:rPr lang="en-US" sz="1600" dirty="0">
                <a:solidFill>
                  <a:srgbClr val="C00000"/>
                </a:solidFill>
              </a:rPr>
              <a:t>Press TOTAL button </a:t>
            </a:r>
            <a:r>
              <a:rPr lang="en-US" sz="1600" dirty="0"/>
              <a:t>and show that no vote is recorded in EVM</a:t>
            </a:r>
          </a:p>
          <a:p>
            <a:pPr marL="0" indent="0" algn="just" eaLnBrk="1" hangingPunct="1"/>
            <a:r>
              <a:rPr lang="en-US" sz="1600" dirty="0">
                <a:solidFill>
                  <a:srgbClr val="C00000"/>
                </a:solidFill>
              </a:rPr>
              <a:t>Press BALLOT button </a:t>
            </a:r>
            <a:r>
              <a:rPr lang="en-US" sz="1600" dirty="0"/>
              <a:t>and ask any polling agent to press his candidate’s button in BU</a:t>
            </a:r>
          </a:p>
          <a:p>
            <a:pPr marL="0" indent="0" algn="just" eaLnBrk="1" hangingPunct="1"/>
            <a:r>
              <a:rPr lang="en-US" sz="1600" dirty="0">
                <a:solidFill>
                  <a:srgbClr val="C00000"/>
                </a:solidFill>
              </a:rPr>
              <a:t>At least  50 votes </a:t>
            </a:r>
            <a:r>
              <a:rPr lang="en-US" sz="1600" dirty="0"/>
              <a:t>in total and </a:t>
            </a:r>
            <a:r>
              <a:rPr lang="en-US" sz="1600" b="1" dirty="0">
                <a:solidFill>
                  <a:srgbClr val="C00000"/>
                </a:solidFill>
              </a:rPr>
              <a:t>1 vote </a:t>
            </a:r>
            <a:r>
              <a:rPr lang="en-US" sz="1600" dirty="0">
                <a:solidFill>
                  <a:srgbClr val="C00000"/>
                </a:solidFill>
              </a:rPr>
              <a:t>shall be cast against all </a:t>
            </a:r>
            <a:r>
              <a:rPr lang="en-US" sz="1600" dirty="0"/>
              <a:t>buttons </a:t>
            </a:r>
            <a:r>
              <a:rPr lang="en-US" sz="1600" dirty="0">
                <a:solidFill>
                  <a:srgbClr val="C00000"/>
                </a:solidFill>
              </a:rPr>
              <a:t>including NOTA</a:t>
            </a:r>
            <a:r>
              <a:rPr lang="en-US" sz="1600" dirty="0"/>
              <a:t> and record maintained.</a:t>
            </a:r>
          </a:p>
          <a:p>
            <a:pPr marL="0" indent="0" algn="just"/>
            <a:endParaRPr lang="en-US" sz="18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type="body" idx="1"/>
          </p:nvPr>
        </p:nvSpPr>
        <p:spPr>
          <a:xfrm>
            <a:off x="228600" y="314308"/>
            <a:ext cx="6858024" cy="1714496"/>
          </a:xfrm>
        </p:spPr>
        <p:txBody>
          <a:bodyPr/>
          <a:lstStyle/>
          <a:p>
            <a:pPr eaLnBrk="1" hangingPunct="1">
              <a:lnSpc>
                <a:spcPct val="80000"/>
              </a:lnSpc>
            </a:pPr>
            <a:endParaRPr lang="en-US" sz="800" dirty="0"/>
          </a:p>
          <a:p>
            <a:pPr eaLnBrk="1" hangingPunct="1">
              <a:lnSpc>
                <a:spcPct val="80000"/>
              </a:lnSpc>
            </a:pPr>
            <a:r>
              <a:rPr lang="en-US" sz="2000" b="1" dirty="0">
                <a:solidFill>
                  <a:srgbClr val="C00000"/>
                </a:solidFill>
              </a:rPr>
              <a:t>Press CLOSE Button </a:t>
            </a:r>
            <a:r>
              <a:rPr lang="en-US" sz="1800" dirty="0"/>
              <a:t>At the end of casting votes in Mock Poll, </a:t>
            </a:r>
          </a:p>
          <a:p>
            <a:pPr eaLnBrk="1" hangingPunct="1">
              <a:lnSpc>
                <a:spcPct val="80000"/>
              </a:lnSpc>
            </a:pPr>
            <a:endParaRPr lang="en-US" sz="800" dirty="0"/>
          </a:p>
          <a:p>
            <a:pPr eaLnBrk="1" hangingPunct="1">
              <a:lnSpc>
                <a:spcPct val="80000"/>
              </a:lnSpc>
            </a:pPr>
            <a:r>
              <a:rPr lang="en-US" sz="2000" b="1" dirty="0">
                <a:solidFill>
                  <a:srgbClr val="C00000"/>
                </a:solidFill>
              </a:rPr>
              <a:t>Press RESULT  button </a:t>
            </a:r>
            <a:r>
              <a:rPr lang="en-US" sz="1800" dirty="0"/>
              <a:t>and show the result of Mock Poll</a:t>
            </a:r>
          </a:p>
          <a:p>
            <a:pPr eaLnBrk="1" hangingPunct="1">
              <a:lnSpc>
                <a:spcPct val="80000"/>
              </a:lnSpc>
            </a:pPr>
            <a:endParaRPr lang="en-US" sz="800" dirty="0"/>
          </a:p>
          <a:p>
            <a:pPr eaLnBrk="1" hangingPunct="1">
              <a:lnSpc>
                <a:spcPct val="80000"/>
              </a:lnSpc>
            </a:pPr>
            <a:r>
              <a:rPr lang="en-US" sz="2000" b="1" dirty="0">
                <a:solidFill>
                  <a:srgbClr val="C00000"/>
                </a:solidFill>
              </a:rPr>
              <a:t>Press CLEAR button </a:t>
            </a:r>
            <a:r>
              <a:rPr lang="en-US" sz="1800" dirty="0"/>
              <a:t>&amp; clear the data of Mock Poll by and show that the EVM has no data recorded in it.</a:t>
            </a:r>
          </a:p>
          <a:p>
            <a:pPr eaLnBrk="1" hangingPunct="1">
              <a:lnSpc>
                <a:spcPct val="80000"/>
              </a:lnSpc>
            </a:pPr>
            <a:endParaRPr lang="en-US" sz="1800" dirty="0"/>
          </a:p>
          <a:p>
            <a:pPr eaLnBrk="1" hangingPunct="1">
              <a:lnSpc>
                <a:spcPct val="80000"/>
              </a:lnSpc>
              <a:buFont typeface="Arial" panose="020B0604020202020204" pitchFamily="34" charset="0"/>
              <a:buNone/>
            </a:pPr>
            <a:r>
              <a:rPr lang="en-US" sz="1800" b="1" i="1" dirty="0">
                <a:solidFill>
                  <a:srgbClr val="C00000"/>
                </a:solidFill>
              </a:rPr>
              <a:t>    </a:t>
            </a:r>
            <a:endParaRPr lang="en-US" sz="1600" dirty="0"/>
          </a:p>
        </p:txBody>
      </p:sp>
      <p:sp>
        <p:nvSpPr>
          <p:cNvPr id="4" name="Footer Placeholder 3"/>
          <p:cNvSpPr>
            <a:spLocks noGrp="1"/>
          </p:cNvSpPr>
          <p:nvPr>
            <p:ph type="ftr" sz="quarter" idx="11"/>
          </p:nvPr>
        </p:nvSpPr>
        <p:spPr/>
        <p:txBody>
          <a:bodyPr/>
          <a:lstStyle/>
          <a:p>
            <a:pPr>
              <a:defRPr/>
            </a:pPr>
            <a:r>
              <a:rPr lang="en-IN"/>
              <a:t>Greater Participation for a Stronger Democracy</a:t>
            </a:r>
            <a:endParaRPr lang="en-US"/>
          </a:p>
        </p:txBody>
      </p:sp>
      <p:sp>
        <p:nvSpPr>
          <p:cNvPr id="5" name="Rectangle 4"/>
          <p:cNvSpPr/>
          <p:nvPr/>
        </p:nvSpPr>
        <p:spPr>
          <a:xfrm>
            <a:off x="457200" y="3124200"/>
            <a:ext cx="6477000" cy="1323439"/>
          </a:xfrm>
          <a:prstGeom prst="rect">
            <a:avLst/>
          </a:prstGeom>
          <a:solidFill>
            <a:schemeClr val="bg1"/>
          </a:solidFill>
          <a:scene3d>
            <a:camera prst="orthographicFront"/>
            <a:lightRig rig="threePt" dir="t"/>
          </a:scene3d>
          <a:sp3d>
            <a:bevelT/>
          </a:sp3d>
        </p:spPr>
        <p:txBody>
          <a:bodyPr wrap="square">
            <a:spAutoFit/>
          </a:bodyPr>
          <a:lstStyle/>
          <a:p>
            <a:pPr algn="just" eaLnBrk="1" hangingPunct="1">
              <a:lnSpc>
                <a:spcPct val="80000"/>
              </a:lnSpc>
            </a:pPr>
            <a:r>
              <a:rPr lang="en-US" sz="2000" dirty="0"/>
              <a:t>Prepare </a:t>
            </a:r>
            <a:r>
              <a:rPr lang="en-US" sz="2000" dirty="0" err="1">
                <a:solidFill>
                  <a:srgbClr val="FF0000"/>
                </a:solidFill>
              </a:rPr>
              <a:t>Pr.O’s</a:t>
            </a:r>
            <a:r>
              <a:rPr lang="en-US" sz="2000" dirty="0">
                <a:solidFill>
                  <a:srgbClr val="FF0000"/>
                </a:solidFill>
              </a:rPr>
              <a:t> report Part I </a:t>
            </a:r>
            <a:r>
              <a:rPr lang="en-US" sz="2000" dirty="0"/>
              <a:t>in format  in </a:t>
            </a:r>
            <a:r>
              <a:rPr lang="en-US" sz="2000" b="1" dirty="0">
                <a:solidFill>
                  <a:srgbClr val="FF0000"/>
                </a:solidFill>
              </a:rPr>
              <a:t>duplicate</a:t>
            </a:r>
            <a:r>
              <a:rPr lang="en-US" sz="2000" dirty="0"/>
              <a:t> and sign. </a:t>
            </a:r>
            <a:r>
              <a:rPr lang="en-US" sz="2000" dirty="0">
                <a:solidFill>
                  <a:srgbClr val="FF0000"/>
                </a:solidFill>
              </a:rPr>
              <a:t>Obtain signatures of polling agents present, (if absent record the same) and MO </a:t>
            </a:r>
            <a:r>
              <a:rPr lang="en-US" sz="2000" dirty="0"/>
              <a:t>(if deployed). Sector officers to collect one copy, other copy to be submitted at RC.    </a:t>
            </a:r>
          </a:p>
        </p:txBody>
      </p:sp>
      <p:sp>
        <p:nvSpPr>
          <p:cNvPr id="6" name="Rectangle 5"/>
          <p:cNvSpPr/>
          <p:nvPr/>
        </p:nvSpPr>
        <p:spPr>
          <a:xfrm>
            <a:off x="442890" y="4457712"/>
            <a:ext cx="6477000" cy="830997"/>
          </a:xfrm>
          <a:prstGeom prst="rect">
            <a:avLst/>
          </a:prstGeom>
          <a:solidFill>
            <a:schemeClr val="accent6">
              <a:lumMod val="40000"/>
              <a:lumOff val="60000"/>
            </a:schemeClr>
          </a:solidFill>
          <a:scene3d>
            <a:camera prst="orthographicFront"/>
            <a:lightRig rig="threePt" dir="t"/>
          </a:scene3d>
          <a:sp3d>
            <a:bevelT/>
          </a:sp3d>
        </p:spPr>
        <p:txBody>
          <a:bodyPr wrap="square">
            <a:spAutoFit/>
          </a:bodyPr>
          <a:lstStyle/>
          <a:p>
            <a:pPr algn="just" eaLnBrk="1" hangingPunct="1">
              <a:lnSpc>
                <a:spcPct val="80000"/>
              </a:lnSpc>
            </a:pPr>
            <a:r>
              <a:rPr lang="en-US" sz="2000" dirty="0"/>
              <a:t>Entire mock poll process should be videographed where ever vidography arrangement has been made at the polling station</a:t>
            </a:r>
            <a:endParaRPr lang="en-IN" sz="2000" dirty="0"/>
          </a:p>
        </p:txBody>
      </p:sp>
      <p:sp>
        <p:nvSpPr>
          <p:cNvPr id="7" name="Rectangle 6"/>
          <p:cNvSpPr/>
          <p:nvPr/>
        </p:nvSpPr>
        <p:spPr>
          <a:xfrm>
            <a:off x="457200" y="2600324"/>
            <a:ext cx="6477000" cy="369332"/>
          </a:xfrm>
          <a:prstGeom prst="rect">
            <a:avLst/>
          </a:prstGeom>
          <a:solidFill>
            <a:schemeClr val="accent6">
              <a:lumMod val="40000"/>
              <a:lumOff val="60000"/>
            </a:schemeClr>
          </a:solidFill>
          <a:scene3d>
            <a:camera prst="orthographicFront"/>
            <a:lightRig rig="threePt" dir="t"/>
          </a:scene3d>
          <a:sp3d>
            <a:bevelT w="114300" prst="artDeco"/>
          </a:sp3d>
        </p:spPr>
        <p:txBody>
          <a:bodyPr wrap="square">
            <a:spAutoFit/>
          </a:bodyPr>
          <a:lstStyle/>
          <a:p>
            <a:pPr eaLnBrk="1" hangingPunct="1">
              <a:lnSpc>
                <a:spcPct val="90000"/>
              </a:lnSpc>
            </a:pPr>
            <a:r>
              <a:rPr lang="en-GB" sz="2000" b="1" dirty="0"/>
              <a:t>Send Mock poll completion </a:t>
            </a:r>
            <a:r>
              <a:rPr lang="en-GB" sz="2000" b="1" dirty="0" err="1"/>
              <a:t>sms</a:t>
            </a:r>
            <a:endParaRPr lang="en-IN" sz="2000" b="1" dirty="0"/>
          </a:p>
        </p:txBody>
      </p:sp>
      <p:sp>
        <p:nvSpPr>
          <p:cNvPr id="8" name="Rectangle 7"/>
          <p:cNvSpPr/>
          <p:nvPr/>
        </p:nvSpPr>
        <p:spPr>
          <a:xfrm>
            <a:off x="442890" y="1957382"/>
            <a:ext cx="6500858" cy="646331"/>
          </a:xfrm>
          <a:prstGeom prst="rect">
            <a:avLst/>
          </a:prstGeom>
          <a:solidFill>
            <a:schemeClr val="bg1"/>
          </a:solidFill>
          <a:scene3d>
            <a:camera prst="orthographicFront"/>
            <a:lightRig rig="threePt" dir="t"/>
          </a:scene3d>
          <a:sp3d>
            <a:bevelT w="114300" prst="artDeco"/>
          </a:sp3d>
        </p:spPr>
        <p:txBody>
          <a:bodyPr wrap="square">
            <a:spAutoFit/>
          </a:bodyPr>
          <a:lstStyle/>
          <a:p>
            <a:pPr eaLnBrk="1" hangingPunct="1">
              <a:lnSpc>
                <a:spcPct val="90000"/>
              </a:lnSpc>
              <a:buFont typeface="Arial" panose="020B0604020202020204" pitchFamily="34" charset="0"/>
              <a:buNone/>
            </a:pPr>
            <a:r>
              <a:rPr lang="en-US" sz="2000" b="1" dirty="0"/>
              <a:t>Press </a:t>
            </a:r>
            <a:r>
              <a:rPr lang="en-US" sz="2000" b="1" dirty="0">
                <a:solidFill>
                  <a:srgbClr val="FF0066"/>
                </a:solidFill>
              </a:rPr>
              <a:t>“Total”</a:t>
            </a:r>
            <a:r>
              <a:rPr lang="en-US" sz="2000" b="1" dirty="0"/>
              <a:t> button to ensure that there are no votes recorded in CU before the actual poll</a:t>
            </a:r>
            <a:r>
              <a:rPr lang="en-US" b="1" dirty="0"/>
              <a:t>.</a:t>
            </a: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381000" y="-152400"/>
            <a:ext cx="6584950" cy="692150"/>
          </a:xfrm>
        </p:spPr>
        <p:txBody>
          <a:bodyPr rtlCol="0">
            <a:normAutofit/>
          </a:bodyPr>
          <a:lstStyle/>
          <a:p>
            <a:pPr defTabSz="731520" eaLnBrk="1" fontAlgn="auto" hangingPunct="1">
              <a:spcAft>
                <a:spcPts val="0"/>
              </a:spcAft>
              <a:defRPr/>
            </a:pPr>
            <a:r>
              <a:rPr lang="en-US" sz="2200" b="1" u="sng" dirty="0">
                <a:solidFill>
                  <a:schemeClr val="accent6">
                    <a:lumMod val="75000"/>
                  </a:schemeClr>
                </a:solidFill>
              </a:rPr>
              <a:t>Sealing of </a:t>
            </a:r>
            <a:r>
              <a:rPr lang="en-US" sz="2200" b="1" dirty="0">
                <a:solidFill>
                  <a:schemeClr val="accent6">
                    <a:lumMod val="75000"/>
                  </a:schemeClr>
                </a:solidFill>
              </a:rPr>
              <a:t>Mock</a:t>
            </a:r>
            <a:r>
              <a:rPr lang="en-US" sz="2200" b="1" u="sng" dirty="0">
                <a:solidFill>
                  <a:schemeClr val="accent6">
                    <a:lumMod val="75000"/>
                  </a:schemeClr>
                </a:solidFill>
              </a:rPr>
              <a:t> poll slips and preparation of VVPAT</a:t>
            </a:r>
          </a:p>
        </p:txBody>
      </p:sp>
      <p:sp>
        <p:nvSpPr>
          <p:cNvPr id="39939" name="Rectangle 3"/>
          <p:cNvSpPr>
            <a:spLocks noGrp="1" noChangeArrowheads="1"/>
          </p:cNvSpPr>
          <p:nvPr>
            <p:ph type="body" idx="1"/>
          </p:nvPr>
        </p:nvSpPr>
        <p:spPr>
          <a:xfrm>
            <a:off x="0" y="533400"/>
            <a:ext cx="7315200" cy="4175125"/>
          </a:xfrm>
          <a:solidFill>
            <a:schemeClr val="bg1"/>
          </a:solidFill>
        </p:spPr>
        <p:txBody>
          <a:bodyPr/>
          <a:lstStyle/>
          <a:p>
            <a:pPr algn="just" eaLnBrk="1" hangingPunct="1">
              <a:lnSpc>
                <a:spcPct val="90000"/>
              </a:lnSpc>
            </a:pPr>
            <a:r>
              <a:rPr lang="en-GB" sz="1800" dirty="0"/>
              <a:t>After mock poll, all ‘printed  paper slips’ will be taken out , marked with a stamp on their back as ‘</a:t>
            </a:r>
            <a:r>
              <a:rPr lang="en-GB" sz="1800" b="1" dirty="0"/>
              <a:t>MOCK POLL SLIP</a:t>
            </a:r>
            <a:r>
              <a:rPr lang="en-GB" sz="1800" dirty="0"/>
              <a:t>” (dimension of the stamp 3cms x 1.5 </a:t>
            </a:r>
            <a:r>
              <a:rPr lang="en-GB" sz="1800" dirty="0" err="1"/>
              <a:t>cms</a:t>
            </a:r>
            <a:r>
              <a:rPr lang="en-GB" sz="1800" dirty="0"/>
              <a:t>) kept in a black envelope </a:t>
            </a:r>
          </a:p>
          <a:p>
            <a:pPr algn="just" eaLnBrk="1" hangingPunct="1">
              <a:lnSpc>
                <a:spcPct val="90000"/>
              </a:lnSpc>
            </a:pPr>
            <a:r>
              <a:rPr lang="en-GB" sz="1800" dirty="0" err="1"/>
              <a:t>PrO</a:t>
            </a:r>
            <a:r>
              <a:rPr lang="en-GB" sz="1800" dirty="0"/>
              <a:t> and polling agents to sign on the envelope marked as ‘VVPAT paper slips of mock poll’ </a:t>
            </a:r>
          </a:p>
          <a:p>
            <a:pPr algn="just" eaLnBrk="1" hangingPunct="1">
              <a:lnSpc>
                <a:spcPct val="90000"/>
              </a:lnSpc>
            </a:pPr>
            <a:r>
              <a:rPr lang="en-GB" sz="1800" dirty="0"/>
              <a:t>The envelope will then be put in a  plastic box and sealed with Pink Paper Seal.</a:t>
            </a:r>
          </a:p>
          <a:p>
            <a:pPr algn="just" eaLnBrk="1" hangingPunct="1">
              <a:lnSpc>
                <a:spcPct val="90000"/>
              </a:lnSpc>
            </a:pPr>
            <a:r>
              <a:rPr lang="en-GB" sz="1800" dirty="0"/>
              <a:t>No. And name of PS, Name of AC and date of poll to be written on plastic box</a:t>
            </a:r>
          </a:p>
          <a:p>
            <a:pPr algn="just" eaLnBrk="1" hangingPunct="1">
              <a:lnSpc>
                <a:spcPct val="90000"/>
              </a:lnSpc>
            </a:pPr>
            <a:r>
              <a:rPr lang="en-GB" sz="1800" dirty="0"/>
              <a:t>The cover of Drop Box will also be sealed and attached with address tag.</a:t>
            </a:r>
          </a:p>
          <a:p>
            <a:pPr marL="0" indent="0" algn="just" eaLnBrk="1" hangingPunct="1">
              <a:lnSpc>
                <a:spcPct val="90000"/>
              </a:lnSpc>
              <a:buNone/>
            </a:pPr>
            <a:r>
              <a:rPr lang="en-GB" sz="1800" dirty="0"/>
              <a:t> </a:t>
            </a:r>
          </a:p>
          <a:p>
            <a:pPr algn="just" eaLnBrk="1" hangingPunct="1">
              <a:lnSpc>
                <a:spcPct val="90000"/>
              </a:lnSpc>
            </a:pPr>
            <a:r>
              <a:rPr lang="en-IN" sz="1800" dirty="0">
                <a:solidFill>
                  <a:srgbClr val="FF0000"/>
                </a:solidFill>
              </a:rPr>
              <a:t>51/8/7/2019-EMPS </a:t>
            </a:r>
            <a:r>
              <a:rPr lang="en-IN" sz="1800" dirty="0" err="1">
                <a:solidFill>
                  <a:srgbClr val="FF0000"/>
                </a:solidFill>
              </a:rPr>
              <a:t>dtd</a:t>
            </a:r>
            <a:r>
              <a:rPr lang="en-IN" sz="1800" dirty="0">
                <a:solidFill>
                  <a:srgbClr val="FF0000"/>
                </a:solidFill>
              </a:rPr>
              <a:t> 08.05.2019</a:t>
            </a:r>
            <a:r>
              <a:rPr lang="en-GB" sz="1800" dirty="0">
                <a:solidFill>
                  <a:srgbClr val="FF0000"/>
                </a:solidFill>
              </a:rPr>
              <a:t> - </a:t>
            </a:r>
            <a:r>
              <a:rPr lang="en-US" sz="1800" dirty="0"/>
              <a:t>The Commission has further directed that any deviation in compliance of the aforesaid mock poll instructions shall be viewed seriously by the Commission and the District Election Officer shall take </a:t>
            </a:r>
            <a:r>
              <a:rPr lang="en-US" sz="1800" b="1" dirty="0" err="1">
                <a:solidFill>
                  <a:srgbClr val="FF0000"/>
                </a:solidFill>
              </a:rPr>
              <a:t>suo</a:t>
            </a:r>
            <a:r>
              <a:rPr lang="en-US" sz="1800" b="1" dirty="0">
                <a:solidFill>
                  <a:srgbClr val="FF0000"/>
                </a:solidFill>
              </a:rPr>
              <a:t>-moto disciplinary action </a:t>
            </a:r>
            <a:r>
              <a:rPr lang="en-US" sz="1800" dirty="0"/>
              <a:t>against defaulting Presiding Officers. Sector Officers shall be responsible to ensure these instructions are clearly understood by all Presiding Officers. </a:t>
            </a:r>
          </a:p>
          <a:p>
            <a:pPr algn="just" eaLnBrk="1" hangingPunct="1">
              <a:lnSpc>
                <a:spcPct val="90000"/>
              </a:lnSpc>
            </a:pPr>
            <a:endParaRPr lang="en-US" sz="2000" dirty="0"/>
          </a:p>
          <a:p>
            <a:pPr marL="0" indent="0" algn="just" eaLnBrk="1" hangingPunct="1">
              <a:lnSpc>
                <a:spcPct val="90000"/>
              </a:lnSpc>
              <a:buNone/>
            </a:pPr>
            <a:endParaRPr lang="en-GB" sz="2000" dirty="0"/>
          </a:p>
          <a:p>
            <a:pPr marL="487680" indent="-487680" algn="just" eaLnBrk="1" hangingPunct="1">
              <a:lnSpc>
                <a:spcPct val="90000"/>
              </a:lnSpc>
              <a:buFont typeface="Arial" panose="020B0604020202020204" pitchFamily="34" charset="0"/>
              <a:buNone/>
            </a:pPr>
            <a:endParaRPr lang="en-US" sz="18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89" name="Picture 77"/>
          <p:cNvPicPr>
            <a:picLocks noChangeAspect="1" noChangeArrowheads="1"/>
          </p:cNvPicPr>
          <p:nvPr/>
        </p:nvPicPr>
        <p:blipFill>
          <a:blip r:embed="rId2" cstate="print"/>
          <a:srcRect l="35135" t="21621" r="35135" b="11111"/>
          <a:stretch>
            <a:fillRect/>
          </a:stretch>
        </p:blipFill>
        <p:spPr bwMode="auto">
          <a:xfrm>
            <a:off x="0" y="0"/>
            <a:ext cx="7315200" cy="5486400"/>
          </a:xfrm>
          <a:prstGeom prst="rect">
            <a:avLst/>
          </a:prstGeom>
          <a:noFill/>
          <a:ln w="9525">
            <a:noFill/>
            <a:miter lim="800000"/>
            <a:headEnd/>
            <a:tailEnd/>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3778" name="Picture 2"/>
          <p:cNvPicPr>
            <a:picLocks noChangeAspect="1" noChangeArrowheads="1"/>
          </p:cNvPicPr>
          <p:nvPr/>
        </p:nvPicPr>
        <p:blipFill>
          <a:blip r:embed="rId2" cstate="print"/>
          <a:srcRect l="34446" t="21593" r="34446" b="13514"/>
          <a:stretch>
            <a:fillRect/>
          </a:stretch>
        </p:blipFill>
        <p:spPr bwMode="auto">
          <a:xfrm>
            <a:off x="0" y="0"/>
            <a:ext cx="7315200" cy="5486400"/>
          </a:xfrm>
          <a:prstGeom prst="rect">
            <a:avLst/>
          </a:prstGeom>
          <a:noFill/>
          <a:ln w="9525">
            <a:noFill/>
            <a:miter lim="800000"/>
            <a:headEnd/>
            <a:tailEnd/>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cstate="print"/>
          <a:srcRect l="11866" t="16404" r="12023" b="17943"/>
          <a:stretch>
            <a:fillRect/>
          </a:stretch>
        </p:blipFill>
        <p:spPr bwMode="auto">
          <a:xfrm>
            <a:off x="229235" y="137795"/>
            <a:ext cx="6897370" cy="5110480"/>
          </a:xfrm>
          <a:prstGeom prst="rect">
            <a:avLst/>
          </a:prstGeom>
          <a:noFill/>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890" name="Picture 18"/>
          <p:cNvPicPr>
            <a:picLocks noChangeAspect="1" noChangeArrowheads="1"/>
          </p:cNvPicPr>
          <p:nvPr/>
        </p:nvPicPr>
        <p:blipFill>
          <a:blip r:embed="rId2" cstate="print"/>
          <a:srcRect l="35000" t="23111" r="34000" b="12573"/>
          <a:stretch>
            <a:fillRect/>
          </a:stretch>
        </p:blipFill>
        <p:spPr bwMode="auto">
          <a:xfrm>
            <a:off x="0" y="0"/>
            <a:ext cx="7315200" cy="5486400"/>
          </a:xfrm>
          <a:prstGeom prst="rect">
            <a:avLst/>
          </a:prstGeom>
          <a:noFill/>
          <a:ln w="9525">
            <a:noFill/>
            <a:miter lim="800000"/>
            <a:headEnd/>
            <a:tailEnd/>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849" name="Picture 1"/>
          <p:cNvPicPr>
            <a:picLocks noChangeAspect="1" noChangeArrowheads="1"/>
          </p:cNvPicPr>
          <p:nvPr/>
        </p:nvPicPr>
        <p:blipFill>
          <a:blip r:embed="rId2" cstate="print"/>
          <a:srcRect l="34409" t="18733" r="34408" b="13979"/>
          <a:stretch>
            <a:fillRect/>
          </a:stretch>
        </p:blipFill>
        <p:spPr bwMode="auto">
          <a:xfrm>
            <a:off x="0" y="0"/>
            <a:ext cx="7315200" cy="5486400"/>
          </a:xfrm>
          <a:prstGeom prst="rect">
            <a:avLst/>
          </a:prstGeom>
          <a:noFill/>
          <a:ln w="9525">
            <a:noFill/>
            <a:miter lim="800000"/>
            <a:headEnd/>
            <a:tailEnd/>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25" name="Picture 1"/>
          <p:cNvPicPr>
            <a:picLocks noChangeAspect="1" noChangeArrowheads="1"/>
          </p:cNvPicPr>
          <p:nvPr/>
        </p:nvPicPr>
        <p:blipFill>
          <a:blip r:embed="rId2" cstate="print"/>
          <a:srcRect l="34409" t="21027" r="34408" b="11684"/>
          <a:stretch>
            <a:fillRect/>
          </a:stretch>
        </p:blipFill>
        <p:spPr bwMode="auto">
          <a:xfrm>
            <a:off x="0" y="0"/>
            <a:ext cx="7315200" cy="5486400"/>
          </a:xfrm>
          <a:prstGeom prst="rect">
            <a:avLst/>
          </a:prstGeom>
          <a:noFill/>
          <a:ln w="9525">
            <a:noFill/>
            <a:miter lim="800000"/>
            <a:headEnd/>
            <a:tailEnd/>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rotWithShape="1">
          <a:blip r:embed="rId2" cstate="print"/>
          <a:srcRect l="9489" t="14342" r="9214" b="9209"/>
          <a:stretch>
            <a:fillRect/>
          </a:stretch>
        </p:blipFill>
        <p:spPr bwMode="auto">
          <a:xfrm>
            <a:off x="76200" y="0"/>
            <a:ext cx="7162800" cy="5410200"/>
          </a:xfrm>
          <a:prstGeom prst="rect">
            <a:avLst/>
          </a:prstGeom>
          <a:no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 y="243841"/>
            <a:ext cx="7162800" cy="426720"/>
          </a:xfrm>
        </p:spPr>
        <p:txBody>
          <a:bodyPr>
            <a:noAutofit/>
          </a:bodyPr>
          <a:lstStyle/>
          <a:p>
            <a:r>
              <a:rPr lang="en-US" sz="1900" b="1" dirty="0">
                <a:solidFill>
                  <a:srgbClr val="0070C0"/>
                </a:solidFill>
                <a:cs typeface="Times New Roman" panose="02020603050405020304" pitchFamily="18" charset="0"/>
              </a:rPr>
              <a:t>Sealing of Envelope having mock poll printed ballot slips with Pink Paper Seal</a:t>
            </a:r>
            <a:endParaRPr lang="en-IN" sz="1900" dirty="0">
              <a:solidFill>
                <a:srgbClr val="0070C0"/>
              </a:solidFill>
              <a:cs typeface="Times New Roman" panose="02020603050405020304" pitchFamily="18" charset="0"/>
            </a:endParaRPr>
          </a:p>
        </p:txBody>
      </p:sp>
      <p:sp>
        <p:nvSpPr>
          <p:cNvPr id="3" name="Subtitle 2"/>
          <p:cNvSpPr>
            <a:spLocks noGrp="1"/>
          </p:cNvSpPr>
          <p:nvPr>
            <p:ph type="subTitle" idx="1"/>
          </p:nvPr>
        </p:nvSpPr>
        <p:spPr>
          <a:xfrm>
            <a:off x="76200" y="670560"/>
            <a:ext cx="7162800" cy="4739640"/>
          </a:xfrm>
          <a:solidFill>
            <a:schemeClr val="accent3">
              <a:lumMod val="40000"/>
              <a:lumOff val="60000"/>
            </a:schemeClr>
          </a:solidFill>
        </p:spPr>
        <p:txBody>
          <a:bodyPr>
            <a:normAutofit fontScale="47500" lnSpcReduction="20000"/>
          </a:bodyPr>
          <a:lstStyle/>
          <a:p>
            <a:pPr algn="just"/>
            <a:endParaRPr lang="en-US" sz="1100" dirty="0">
              <a:solidFill>
                <a:schemeClr val="tx1"/>
              </a:solidFill>
              <a:latin typeface="+mj-lt"/>
              <a:cs typeface="Times New Roman" panose="02020603050405020304" pitchFamily="18" charset="0"/>
            </a:endParaRPr>
          </a:p>
          <a:p>
            <a:pPr algn="just"/>
            <a:endParaRPr lang="en-US" sz="1100" dirty="0">
              <a:solidFill>
                <a:schemeClr val="tx1"/>
              </a:solidFill>
              <a:latin typeface="+mj-lt"/>
              <a:cs typeface="Times New Roman" panose="02020603050405020304" pitchFamily="18" charset="0"/>
            </a:endParaRPr>
          </a:p>
          <a:p>
            <a:pPr algn="just"/>
            <a:endParaRPr lang="en-US" sz="1100" dirty="0">
              <a:solidFill>
                <a:schemeClr val="tx1"/>
              </a:solidFill>
              <a:latin typeface="+mj-lt"/>
              <a:cs typeface="Times New Roman" panose="02020603050405020304" pitchFamily="18" charset="0"/>
            </a:endParaRPr>
          </a:p>
          <a:p>
            <a:pPr algn="just"/>
            <a:endParaRPr lang="en-US" sz="1100" dirty="0">
              <a:solidFill>
                <a:schemeClr val="tx1"/>
              </a:solidFill>
              <a:latin typeface="+mj-lt"/>
              <a:cs typeface="Times New Roman" panose="02020603050405020304" pitchFamily="18" charset="0"/>
            </a:endParaRPr>
          </a:p>
          <a:p>
            <a:pPr algn="just"/>
            <a:endParaRPr lang="en-US" sz="1100" dirty="0">
              <a:solidFill>
                <a:schemeClr val="tx1"/>
              </a:solidFill>
              <a:latin typeface="+mj-lt"/>
              <a:cs typeface="Times New Roman" panose="02020603050405020304" pitchFamily="18" charset="0"/>
            </a:endParaRPr>
          </a:p>
          <a:p>
            <a:pPr algn="just"/>
            <a:endParaRPr lang="en-US" sz="1100" dirty="0">
              <a:solidFill>
                <a:schemeClr val="tx1"/>
              </a:solidFill>
              <a:latin typeface="+mj-lt"/>
              <a:cs typeface="Times New Roman" panose="02020603050405020304" pitchFamily="18" charset="0"/>
            </a:endParaRPr>
          </a:p>
          <a:p>
            <a:pPr algn="just"/>
            <a:endParaRPr lang="en-US" sz="1100" dirty="0">
              <a:solidFill>
                <a:schemeClr val="tx1"/>
              </a:solidFill>
              <a:latin typeface="+mj-lt"/>
              <a:cs typeface="Times New Roman" panose="02020603050405020304" pitchFamily="18" charset="0"/>
            </a:endParaRPr>
          </a:p>
          <a:p>
            <a:pPr algn="just"/>
            <a:endParaRPr lang="en-US" sz="1100" dirty="0">
              <a:solidFill>
                <a:schemeClr val="tx1"/>
              </a:solidFill>
              <a:latin typeface="+mj-lt"/>
              <a:cs typeface="Times New Roman" panose="02020603050405020304" pitchFamily="18" charset="0"/>
            </a:endParaRPr>
          </a:p>
          <a:p>
            <a:pPr algn="just"/>
            <a:endParaRPr lang="en-US" sz="1100" dirty="0">
              <a:solidFill>
                <a:schemeClr val="tx1"/>
              </a:solidFill>
              <a:latin typeface="+mj-lt"/>
              <a:cs typeface="Times New Roman" panose="02020603050405020304" pitchFamily="18" charset="0"/>
            </a:endParaRPr>
          </a:p>
          <a:p>
            <a:pPr algn="just"/>
            <a:endParaRPr lang="en-US" sz="1100" dirty="0">
              <a:solidFill>
                <a:schemeClr val="tx1"/>
              </a:solidFill>
              <a:latin typeface="+mj-lt"/>
              <a:cs typeface="Times New Roman" panose="02020603050405020304" pitchFamily="18" charset="0"/>
            </a:endParaRPr>
          </a:p>
          <a:p>
            <a:pPr algn="just"/>
            <a:endParaRPr lang="en-US" sz="1100" dirty="0">
              <a:solidFill>
                <a:schemeClr val="tx1"/>
              </a:solidFill>
              <a:latin typeface="+mj-lt"/>
              <a:cs typeface="Times New Roman" panose="02020603050405020304" pitchFamily="18" charset="0"/>
            </a:endParaRPr>
          </a:p>
          <a:p>
            <a:pPr algn="just"/>
            <a:endParaRPr lang="en-US" sz="1100" dirty="0">
              <a:solidFill>
                <a:schemeClr val="tx1"/>
              </a:solidFill>
              <a:latin typeface="+mj-lt"/>
              <a:cs typeface="Times New Roman" panose="02020603050405020304" pitchFamily="18" charset="0"/>
            </a:endParaRPr>
          </a:p>
          <a:p>
            <a:pPr algn="just"/>
            <a:endParaRPr lang="en-US" sz="1100" dirty="0">
              <a:solidFill>
                <a:schemeClr val="tx1"/>
              </a:solidFill>
              <a:latin typeface="+mj-lt"/>
              <a:cs typeface="Times New Roman" panose="02020603050405020304" pitchFamily="18" charset="0"/>
            </a:endParaRPr>
          </a:p>
          <a:p>
            <a:pPr algn="just"/>
            <a:endParaRPr lang="en-US" sz="1100" dirty="0">
              <a:solidFill>
                <a:schemeClr val="tx1"/>
              </a:solidFill>
              <a:latin typeface="+mj-lt"/>
              <a:cs typeface="Times New Roman" panose="02020603050405020304" pitchFamily="18" charset="0"/>
            </a:endParaRPr>
          </a:p>
          <a:p>
            <a:pPr algn="just"/>
            <a:endParaRPr lang="en-US" sz="1100" dirty="0">
              <a:solidFill>
                <a:schemeClr val="tx1"/>
              </a:solidFill>
              <a:latin typeface="+mj-lt"/>
              <a:cs typeface="Times New Roman" panose="02020603050405020304" pitchFamily="18" charset="0"/>
            </a:endParaRPr>
          </a:p>
          <a:p>
            <a:pPr algn="just"/>
            <a:endParaRPr lang="en-US" sz="2500" dirty="0">
              <a:solidFill>
                <a:schemeClr val="tx1"/>
              </a:solidFill>
              <a:latin typeface="+mj-lt"/>
              <a:cs typeface="Times New Roman" panose="02020603050405020304" pitchFamily="18" charset="0"/>
            </a:endParaRPr>
          </a:p>
          <a:p>
            <a:pPr algn="just"/>
            <a:endParaRPr lang="en-US" sz="2500" dirty="0">
              <a:solidFill>
                <a:schemeClr val="tx1"/>
              </a:solidFill>
              <a:latin typeface="+mj-lt"/>
              <a:cs typeface="Times New Roman" panose="02020603050405020304" pitchFamily="18" charset="0"/>
            </a:endParaRPr>
          </a:p>
          <a:p>
            <a:pPr algn="just"/>
            <a:r>
              <a:rPr lang="en-US" sz="2500" dirty="0">
                <a:solidFill>
                  <a:schemeClr val="tx1"/>
                </a:solidFill>
                <a:latin typeface="+mj-lt"/>
                <a:cs typeface="Times New Roman" panose="02020603050405020304" pitchFamily="18" charset="0"/>
              </a:rPr>
              <a:t>After the mock poll, Presiding Officer removes all the printed paper (ballot) slips from the drop box in the VVPAT unit, stamps the printed paper slips of the mock poll on their back side with rubber stamp having inscription </a:t>
            </a:r>
            <a:r>
              <a:rPr lang="en-US" sz="2500" b="1" dirty="0">
                <a:solidFill>
                  <a:schemeClr val="tx1"/>
                </a:solidFill>
                <a:latin typeface="+mj-lt"/>
                <a:cs typeface="Times New Roman" panose="02020603050405020304" pitchFamily="18" charset="0"/>
              </a:rPr>
              <a:t>“MOCK POLL SLIP’</a:t>
            </a:r>
            <a:r>
              <a:rPr lang="en-US" sz="2500" dirty="0">
                <a:solidFill>
                  <a:schemeClr val="tx1"/>
                </a:solidFill>
                <a:latin typeface="+mj-lt"/>
                <a:cs typeface="Times New Roman" panose="02020603050405020304" pitchFamily="18" charset="0"/>
              </a:rPr>
              <a:t> before keeping and sealing these printed paper slips in the thick black envelope supplied for the purpose. The envelope is sealed with the seal of the PO.</a:t>
            </a:r>
          </a:p>
          <a:p>
            <a:pPr algn="just"/>
            <a:endParaRPr lang="en-US" sz="2500" dirty="0">
              <a:solidFill>
                <a:schemeClr val="tx1"/>
              </a:solidFill>
              <a:latin typeface="+mj-lt"/>
              <a:cs typeface="Times New Roman" panose="02020603050405020304" pitchFamily="18" charset="0"/>
            </a:endParaRPr>
          </a:p>
          <a:p>
            <a:pPr algn="just"/>
            <a:endParaRPr lang="en-US" sz="2500" dirty="0">
              <a:solidFill>
                <a:schemeClr val="tx1"/>
              </a:solidFill>
              <a:latin typeface="+mj-lt"/>
              <a:cs typeface="Times New Roman" panose="02020603050405020304" pitchFamily="18" charset="0"/>
            </a:endParaRPr>
          </a:p>
          <a:p>
            <a:pPr algn="just"/>
            <a:endParaRPr lang="en-US" sz="2500" dirty="0">
              <a:solidFill>
                <a:schemeClr val="tx1"/>
              </a:solidFill>
              <a:latin typeface="+mj-lt"/>
              <a:cs typeface="Times New Roman" panose="02020603050405020304" pitchFamily="18" charset="0"/>
            </a:endParaRPr>
          </a:p>
          <a:p>
            <a:pPr algn="just"/>
            <a:endParaRPr lang="en-US" sz="2500" dirty="0">
              <a:solidFill>
                <a:schemeClr val="tx1"/>
              </a:solidFill>
              <a:latin typeface="+mj-lt"/>
              <a:cs typeface="Times New Roman" panose="02020603050405020304" pitchFamily="18" charset="0"/>
            </a:endParaRPr>
          </a:p>
          <a:p>
            <a:pPr algn="just"/>
            <a:endParaRPr lang="en-US" sz="2500" dirty="0">
              <a:solidFill>
                <a:schemeClr val="tx1"/>
              </a:solidFill>
              <a:latin typeface="+mj-lt"/>
              <a:cs typeface="Times New Roman" panose="02020603050405020304" pitchFamily="18" charset="0"/>
            </a:endParaRPr>
          </a:p>
          <a:p>
            <a:pPr algn="just"/>
            <a:endParaRPr lang="en-US" sz="2500" dirty="0">
              <a:solidFill>
                <a:schemeClr val="tx1"/>
              </a:solidFill>
              <a:latin typeface="+mj-lt"/>
              <a:cs typeface="Times New Roman" panose="02020603050405020304" pitchFamily="18" charset="0"/>
            </a:endParaRPr>
          </a:p>
          <a:p>
            <a:pPr algn="just"/>
            <a:endParaRPr lang="en-US" sz="2500" dirty="0">
              <a:solidFill>
                <a:schemeClr val="tx1"/>
              </a:solidFill>
              <a:latin typeface="+mj-lt"/>
              <a:cs typeface="Times New Roman" panose="02020603050405020304" pitchFamily="18" charset="0"/>
            </a:endParaRPr>
          </a:p>
          <a:p>
            <a:pPr algn="just"/>
            <a:endParaRPr lang="en-US" sz="2500" dirty="0">
              <a:solidFill>
                <a:schemeClr val="tx1"/>
              </a:solidFill>
              <a:latin typeface="+mj-lt"/>
              <a:cs typeface="Times New Roman" panose="02020603050405020304" pitchFamily="18" charset="0"/>
            </a:endParaRPr>
          </a:p>
          <a:p>
            <a:pPr algn="just"/>
            <a:endParaRPr lang="en-US" sz="2500" dirty="0">
              <a:solidFill>
                <a:schemeClr val="tx1"/>
              </a:solidFill>
              <a:latin typeface="+mj-lt"/>
              <a:cs typeface="Times New Roman" panose="02020603050405020304" pitchFamily="18" charset="0"/>
            </a:endParaRPr>
          </a:p>
          <a:p>
            <a:pPr algn="just"/>
            <a:endParaRPr lang="en-US" sz="2500" dirty="0">
              <a:solidFill>
                <a:schemeClr val="tx1"/>
              </a:solidFill>
              <a:latin typeface="+mj-lt"/>
              <a:cs typeface="Times New Roman" panose="02020603050405020304" pitchFamily="18" charset="0"/>
            </a:endParaRPr>
          </a:p>
          <a:p>
            <a:pPr algn="just"/>
            <a:endParaRPr lang="en-IN" sz="2500" dirty="0">
              <a:solidFill>
                <a:schemeClr val="tx1"/>
              </a:solidFill>
              <a:latin typeface="+mj-lt"/>
              <a:cs typeface="Times New Roman" panose="02020603050405020304" pitchFamily="18" charset="0"/>
            </a:endParaRPr>
          </a:p>
          <a:p>
            <a:pPr algn="just"/>
            <a:r>
              <a:rPr lang="en-US" sz="2500" dirty="0">
                <a:solidFill>
                  <a:schemeClr val="tx1"/>
                </a:solidFill>
                <a:latin typeface="+mj-lt"/>
                <a:cs typeface="Times New Roman" panose="02020603050405020304" pitchFamily="18" charset="0"/>
              </a:rPr>
              <a:t> Seal the envelope with a </a:t>
            </a:r>
            <a:r>
              <a:rPr lang="en-US" sz="2500" b="1" dirty="0">
                <a:solidFill>
                  <a:schemeClr val="tx1"/>
                </a:solidFill>
                <a:latin typeface="+mj-lt"/>
                <a:cs typeface="Times New Roman" panose="02020603050405020304" pitchFamily="18" charset="0"/>
              </a:rPr>
              <a:t>Pink Paper Seal</a:t>
            </a:r>
            <a:r>
              <a:rPr lang="en-US" sz="2500" dirty="0">
                <a:solidFill>
                  <a:schemeClr val="tx1"/>
                </a:solidFill>
                <a:latin typeface="+mj-lt"/>
                <a:cs typeface="Times New Roman" panose="02020603050405020304" pitchFamily="18" charset="0"/>
              </a:rPr>
              <a:t> placed all around in such a manner that opening of the envelope shall not be possible without breaking the seal.</a:t>
            </a:r>
            <a:endParaRPr lang="en-IN" sz="2500" dirty="0">
              <a:solidFill>
                <a:schemeClr val="tx1"/>
              </a:solidFill>
              <a:latin typeface="+mj-lt"/>
              <a:cs typeface="Times New Roman" panose="02020603050405020304" pitchFamily="18" charset="0"/>
            </a:endParaRPr>
          </a:p>
          <a:p>
            <a:pPr algn="just"/>
            <a:endParaRPr lang="en-IN" dirty="0">
              <a:latin typeface="+mj-lt"/>
            </a:endParaRPr>
          </a:p>
        </p:txBody>
      </p:sp>
      <p:pic>
        <p:nvPicPr>
          <p:cNvPr id="4" name="Picture 3"/>
          <p:cNvPicPr/>
          <p:nvPr/>
        </p:nvPicPr>
        <p:blipFill>
          <a:blip r:embed="rId2" cstate="print"/>
          <a:srcRect/>
          <a:stretch>
            <a:fillRect/>
          </a:stretch>
        </p:blipFill>
        <p:spPr bwMode="auto">
          <a:xfrm>
            <a:off x="2438401" y="853440"/>
            <a:ext cx="1958162" cy="1203960"/>
          </a:xfrm>
          <a:prstGeom prst="rect">
            <a:avLst/>
          </a:prstGeom>
          <a:noFill/>
        </p:spPr>
      </p:pic>
      <p:pic>
        <p:nvPicPr>
          <p:cNvPr id="6" name="Picture 5"/>
          <p:cNvPicPr>
            <a:picLocks noChangeAspect="1"/>
          </p:cNvPicPr>
          <p:nvPr/>
        </p:nvPicPr>
        <p:blipFill>
          <a:blip r:embed="rId3"/>
          <a:stretch>
            <a:fillRect/>
          </a:stretch>
        </p:blipFill>
        <p:spPr>
          <a:xfrm>
            <a:off x="2743200" y="3048000"/>
            <a:ext cx="1868170" cy="1174115"/>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65125" y="222249"/>
            <a:ext cx="6584950" cy="676275"/>
          </a:xfrm>
        </p:spPr>
        <p:txBody>
          <a:bodyPr rtlCol="0">
            <a:normAutofit fontScale="90000"/>
          </a:bodyPr>
          <a:lstStyle/>
          <a:p>
            <a:pPr algn="l" defTabSz="731520" eaLnBrk="1" fontAlgn="auto" hangingPunct="1">
              <a:spcAft>
                <a:spcPts val="0"/>
              </a:spcAft>
              <a:defRPr/>
            </a:pPr>
            <a:r>
              <a:rPr lang="en-US" sz="2700" b="1" dirty="0">
                <a:solidFill>
                  <a:srgbClr val="FF0000"/>
                </a:solidFill>
              </a:rPr>
              <a:t>                 CLOSING AND SEALING C.U.</a:t>
            </a:r>
            <a:br>
              <a:rPr lang="en-US" sz="2000" dirty="0"/>
            </a:br>
            <a:br>
              <a:rPr lang="en-US" sz="2000" b="1" dirty="0">
                <a:solidFill>
                  <a:srgbClr val="0070C0"/>
                </a:solidFill>
              </a:rPr>
            </a:br>
            <a:r>
              <a:rPr lang="en-US" sz="2000" b="1" dirty="0">
                <a:solidFill>
                  <a:srgbClr val="0070C0"/>
                </a:solidFill>
              </a:rPr>
              <a:t>FIXING OF GREEN PAPER SEAL:</a:t>
            </a:r>
          </a:p>
        </p:txBody>
      </p:sp>
      <p:sp>
        <p:nvSpPr>
          <p:cNvPr id="35843" name="Rectangle 3"/>
          <p:cNvSpPr>
            <a:spLocks noGrp="1" noChangeArrowheads="1"/>
          </p:cNvSpPr>
          <p:nvPr>
            <p:ph type="body" idx="1"/>
          </p:nvPr>
        </p:nvSpPr>
        <p:spPr>
          <a:xfrm>
            <a:off x="304800" y="990600"/>
            <a:ext cx="6583363" cy="3597275"/>
          </a:xfrm>
        </p:spPr>
        <p:txBody>
          <a:bodyPr/>
          <a:lstStyle/>
          <a:p>
            <a:pPr eaLnBrk="1" hangingPunct="1">
              <a:lnSpc>
                <a:spcPct val="90000"/>
              </a:lnSpc>
            </a:pPr>
            <a:r>
              <a:rPr lang="en-US" sz="1800" dirty="0"/>
              <a:t>Switch off CU and detach from the cable.</a:t>
            </a:r>
          </a:p>
          <a:p>
            <a:pPr eaLnBrk="1" hangingPunct="1">
              <a:lnSpc>
                <a:spcPct val="90000"/>
              </a:lnSpc>
            </a:pPr>
            <a:endParaRPr lang="en-US" sz="1800" dirty="0"/>
          </a:p>
          <a:p>
            <a:pPr eaLnBrk="1" hangingPunct="1">
              <a:lnSpc>
                <a:spcPct val="90000"/>
              </a:lnSpc>
            </a:pPr>
            <a:r>
              <a:rPr lang="en-US" sz="1800" dirty="0" err="1"/>
              <a:t>Pr.O</a:t>
            </a:r>
            <a:r>
              <a:rPr lang="en-US" sz="1800" dirty="0"/>
              <a:t> to sign in full on white side of paper seal just below the </a:t>
            </a:r>
            <a:r>
              <a:rPr lang="en-US" sz="1800" dirty="0" err="1"/>
              <a:t>Sl.No</a:t>
            </a:r>
            <a:r>
              <a:rPr lang="en-US" sz="1800" dirty="0"/>
              <a:t>. of paper seal</a:t>
            </a:r>
          </a:p>
          <a:p>
            <a:pPr eaLnBrk="1" hangingPunct="1">
              <a:lnSpc>
                <a:spcPct val="90000"/>
              </a:lnSpc>
              <a:buFont typeface="Arial" panose="020B0604020202020204" pitchFamily="34" charset="0"/>
              <a:buNone/>
            </a:pPr>
            <a:endParaRPr lang="en-US" sz="1800" dirty="0"/>
          </a:p>
          <a:p>
            <a:pPr eaLnBrk="1" hangingPunct="1">
              <a:lnSpc>
                <a:spcPct val="90000"/>
              </a:lnSpc>
            </a:pPr>
            <a:r>
              <a:rPr lang="en-US" sz="1800" dirty="0"/>
              <a:t>Get also signatures of agents present</a:t>
            </a:r>
          </a:p>
          <a:p>
            <a:pPr eaLnBrk="1" hangingPunct="1">
              <a:lnSpc>
                <a:spcPct val="90000"/>
              </a:lnSpc>
              <a:buFont typeface="Arial" panose="020B0604020202020204" pitchFamily="34" charset="0"/>
              <a:buNone/>
            </a:pPr>
            <a:endParaRPr lang="en-US" sz="1800" dirty="0"/>
          </a:p>
          <a:p>
            <a:pPr eaLnBrk="1" hangingPunct="1">
              <a:lnSpc>
                <a:spcPct val="90000"/>
              </a:lnSpc>
            </a:pPr>
            <a:r>
              <a:rPr lang="en-US" sz="1800" dirty="0"/>
              <a:t>Insert paper seal through the frame of inner door of Result Section so that green side is seen through the two apertures</a:t>
            </a:r>
          </a:p>
          <a:p>
            <a:pPr eaLnBrk="1" hangingPunct="1">
              <a:lnSpc>
                <a:spcPct val="90000"/>
              </a:lnSpc>
              <a:buFont typeface="Arial" panose="020B0604020202020204" pitchFamily="34" charset="0"/>
              <a:buNone/>
            </a:pPr>
            <a:endParaRPr lang="en-US" sz="1800" dirty="0"/>
          </a:p>
          <a:p>
            <a:pPr eaLnBrk="1" hangingPunct="1">
              <a:lnSpc>
                <a:spcPct val="90000"/>
              </a:lnSpc>
            </a:pPr>
            <a:r>
              <a:rPr lang="en-US" sz="1800" dirty="0"/>
              <a:t>Door of inner compartment should be closed by pressing so that two open ends of seal project outward</a:t>
            </a:r>
          </a:p>
          <a:p>
            <a:pPr eaLnBrk="1" hangingPunct="1">
              <a:lnSpc>
                <a:spcPct val="90000"/>
              </a:lnSpc>
            </a:pPr>
            <a:endParaRPr lang="en-US" sz="1800" dirty="0"/>
          </a:p>
          <a:p>
            <a:pPr eaLnBrk="1" hangingPunct="1">
              <a:lnSpc>
                <a:spcPct val="90000"/>
              </a:lnSpc>
            </a:pPr>
            <a:r>
              <a:rPr lang="en-US" sz="1800" dirty="0"/>
              <a:t>Prepare A/C of paper seal in 17C Part-I  and return unused &amp; damaged paper seals to RO and relevant part in P.Os Diary</a:t>
            </a:r>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1026"/>
          <p:cNvSpPr>
            <a:spLocks noChangeArrowheads="1"/>
          </p:cNvSpPr>
          <p:nvPr/>
        </p:nvSpPr>
        <p:spPr bwMode="auto">
          <a:xfrm>
            <a:off x="549149" y="208191"/>
            <a:ext cx="6216903" cy="542369"/>
          </a:xfrm>
          <a:prstGeom prst="rect">
            <a:avLst/>
          </a:prstGeom>
          <a:noFill/>
          <a:ln w="9525">
            <a:noFill/>
            <a:miter lim="800000"/>
          </a:ln>
        </p:spPr>
        <p:txBody>
          <a:bodyPr lIns="73152" tIns="36576" rIns="73152" bIns="36576"/>
          <a:lstStyle/>
          <a:p>
            <a:pPr defTabSz="707390"/>
            <a:r>
              <a:rPr lang="en-US" sz="2800" b="1" dirty="0"/>
              <a:t>EVM – Seals/Tags used</a:t>
            </a:r>
          </a:p>
        </p:txBody>
      </p:sp>
      <p:grpSp>
        <p:nvGrpSpPr>
          <p:cNvPr id="2" name="Group 1038"/>
          <p:cNvGrpSpPr/>
          <p:nvPr/>
        </p:nvGrpSpPr>
        <p:grpSpPr bwMode="auto">
          <a:xfrm>
            <a:off x="162711" y="804797"/>
            <a:ext cx="2977379" cy="1309594"/>
            <a:chOff x="336" y="624"/>
            <a:chExt cx="2635" cy="1159"/>
          </a:xfrm>
        </p:grpSpPr>
        <p:sp>
          <p:nvSpPr>
            <p:cNvPr id="26668" name="AutoShape 1027"/>
            <p:cNvSpPr>
              <a:spLocks noChangeArrowheads="1"/>
            </p:cNvSpPr>
            <p:nvPr/>
          </p:nvSpPr>
          <p:spPr bwMode="auto">
            <a:xfrm>
              <a:off x="348" y="624"/>
              <a:ext cx="2544" cy="1104"/>
            </a:xfrm>
            <a:prstGeom prst="homePlate">
              <a:avLst>
                <a:gd name="adj" fmla="val 57609"/>
              </a:avLst>
            </a:prstGeom>
            <a:solidFill>
              <a:srgbClr val="339966"/>
            </a:solidFill>
            <a:ln w="9525">
              <a:solidFill>
                <a:schemeClr val="tx1"/>
              </a:solidFill>
              <a:miter lim="800000"/>
            </a:ln>
          </p:spPr>
          <p:txBody>
            <a:bodyPr wrap="none" lIns="88466" tIns="44233" rIns="88466" bIns="44233" anchor="ctr"/>
            <a:lstStyle/>
            <a:p>
              <a:pPr defTabSz="707390"/>
              <a:endParaRPr lang="en-US" sz="1300"/>
            </a:p>
          </p:txBody>
        </p:sp>
        <p:sp>
          <p:nvSpPr>
            <p:cNvPr id="26669" name="AutoShape 1029"/>
            <p:cNvSpPr>
              <a:spLocks noChangeArrowheads="1"/>
            </p:cNvSpPr>
            <p:nvPr/>
          </p:nvSpPr>
          <p:spPr bwMode="auto">
            <a:xfrm>
              <a:off x="2655" y="1096"/>
              <a:ext cx="112" cy="12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086 w 21600"/>
                <a:gd name="T25" fmla="*/ 3181 h 21600"/>
                <a:gd name="T26" fmla="*/ 18514 w 21600"/>
                <a:gd name="T27" fmla="*/ 1841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CC9900"/>
            </a:solidFill>
            <a:ln w="9525">
              <a:solidFill>
                <a:schemeClr val="tx1"/>
              </a:solidFill>
              <a:round/>
            </a:ln>
          </p:spPr>
          <p:txBody>
            <a:bodyPr wrap="none" lIns="88466" tIns="44233" rIns="88466" bIns="44233" anchor="ctr"/>
            <a:lstStyle/>
            <a:p>
              <a:endParaRPr lang="en-US" sz="1300"/>
            </a:p>
          </p:txBody>
        </p:sp>
        <p:sp>
          <p:nvSpPr>
            <p:cNvPr id="26670" name="Freeform 1030"/>
            <p:cNvSpPr/>
            <p:nvPr/>
          </p:nvSpPr>
          <p:spPr bwMode="auto">
            <a:xfrm>
              <a:off x="2460" y="720"/>
              <a:ext cx="511" cy="432"/>
            </a:xfrm>
            <a:custGeom>
              <a:avLst/>
              <a:gdLst>
                <a:gd name="T0" fmla="*/ 1 w 1320"/>
                <a:gd name="T1" fmla="*/ 1 h 1128"/>
                <a:gd name="T2" fmla="*/ 2 w 1320"/>
                <a:gd name="T3" fmla="*/ 1 h 1128"/>
                <a:gd name="T4" fmla="*/ 0 w 1320"/>
                <a:gd name="T5" fmla="*/ 1 h 1128"/>
                <a:gd name="T6" fmla="*/ 1 w 1320"/>
                <a:gd name="T7" fmla="*/ 0 h 1128"/>
                <a:gd name="T8" fmla="*/ 1 w 1320"/>
                <a:gd name="T9" fmla="*/ 0 h 1128"/>
                <a:gd name="T10" fmla="*/ 0 60000 65536"/>
                <a:gd name="T11" fmla="*/ 0 60000 65536"/>
                <a:gd name="T12" fmla="*/ 0 60000 65536"/>
                <a:gd name="T13" fmla="*/ 0 60000 65536"/>
                <a:gd name="T14" fmla="*/ 0 60000 65536"/>
                <a:gd name="T15" fmla="*/ 0 w 1320"/>
                <a:gd name="T16" fmla="*/ 0 h 1128"/>
                <a:gd name="T17" fmla="*/ 1320 w 1320"/>
                <a:gd name="T18" fmla="*/ 1128 h 1128"/>
              </a:gdLst>
              <a:ahLst/>
              <a:cxnLst>
                <a:cxn ang="T10">
                  <a:pos x="T0" y="T1"/>
                </a:cxn>
                <a:cxn ang="T11">
                  <a:pos x="T2" y="T3"/>
                </a:cxn>
                <a:cxn ang="T12">
                  <a:pos x="T4" y="T5"/>
                </a:cxn>
                <a:cxn ang="T13">
                  <a:pos x="T6" y="T7"/>
                </a:cxn>
                <a:cxn ang="T14">
                  <a:pos x="T8" y="T9"/>
                </a:cxn>
              </a:cxnLst>
              <a:rect l="T15" t="T16" r="T17" b="T18"/>
              <a:pathLst>
                <a:path w="1320" h="1128">
                  <a:moveTo>
                    <a:pt x="648" y="1128"/>
                  </a:moveTo>
                  <a:cubicBezTo>
                    <a:pt x="984" y="888"/>
                    <a:pt x="1320" y="648"/>
                    <a:pt x="1224" y="600"/>
                  </a:cubicBezTo>
                  <a:cubicBezTo>
                    <a:pt x="1128" y="552"/>
                    <a:pt x="144" y="920"/>
                    <a:pt x="72" y="840"/>
                  </a:cubicBezTo>
                  <a:cubicBezTo>
                    <a:pt x="0" y="760"/>
                    <a:pt x="656" y="240"/>
                    <a:pt x="792" y="120"/>
                  </a:cubicBezTo>
                  <a:cubicBezTo>
                    <a:pt x="928" y="0"/>
                    <a:pt x="908" y="60"/>
                    <a:pt x="888" y="120"/>
                  </a:cubicBezTo>
                </a:path>
              </a:pathLst>
            </a:custGeom>
            <a:noFill/>
            <a:ln w="57150">
              <a:solidFill>
                <a:schemeClr val="bg2"/>
              </a:solidFill>
              <a:round/>
            </a:ln>
          </p:spPr>
          <p:txBody>
            <a:bodyPr wrap="none" anchor="ctr"/>
            <a:lstStyle/>
            <a:p>
              <a:endParaRPr lang="en-US" sz="1300"/>
            </a:p>
          </p:txBody>
        </p:sp>
        <p:sp>
          <p:nvSpPr>
            <p:cNvPr id="26671" name="Oval 1031"/>
            <p:cNvSpPr>
              <a:spLocks noChangeArrowheads="1"/>
            </p:cNvSpPr>
            <p:nvPr/>
          </p:nvSpPr>
          <p:spPr bwMode="auto">
            <a:xfrm>
              <a:off x="2674" y="1133"/>
              <a:ext cx="74" cy="56"/>
            </a:xfrm>
            <a:prstGeom prst="ellipse">
              <a:avLst/>
            </a:prstGeom>
            <a:solidFill>
              <a:schemeClr val="tx1"/>
            </a:solidFill>
            <a:ln w="9525">
              <a:solidFill>
                <a:schemeClr val="tx1"/>
              </a:solidFill>
              <a:round/>
            </a:ln>
          </p:spPr>
          <p:txBody>
            <a:bodyPr wrap="none" lIns="88466" tIns="44233" rIns="88466" bIns="44233" anchor="ctr"/>
            <a:lstStyle/>
            <a:p>
              <a:pPr defTabSz="707390"/>
              <a:endParaRPr lang="en-US" sz="1900">
                <a:latin typeface="Times New Roman" panose="02020603050405020304" pitchFamily="18" charset="0"/>
              </a:endParaRPr>
            </a:p>
          </p:txBody>
        </p:sp>
        <p:sp>
          <p:nvSpPr>
            <p:cNvPr id="26672" name="Rectangle 1028"/>
            <p:cNvSpPr>
              <a:spLocks noChangeArrowheads="1"/>
            </p:cNvSpPr>
            <p:nvPr/>
          </p:nvSpPr>
          <p:spPr bwMode="auto">
            <a:xfrm>
              <a:off x="336" y="655"/>
              <a:ext cx="2160" cy="1128"/>
            </a:xfrm>
            <a:prstGeom prst="rect">
              <a:avLst/>
            </a:prstGeom>
            <a:noFill/>
            <a:ln w="9525">
              <a:noFill/>
              <a:miter lim="800000"/>
            </a:ln>
          </p:spPr>
          <p:txBody>
            <a:bodyPr lIns="88466" tIns="44233" rIns="88466" bIns="44233">
              <a:spAutoFit/>
            </a:bodyPr>
            <a:lstStyle/>
            <a:p>
              <a:pPr defTabSz="707390">
                <a:lnSpc>
                  <a:spcPct val="90000"/>
                </a:lnSpc>
              </a:pPr>
              <a:r>
                <a:rPr lang="en-US" sz="700" dirty="0"/>
                <a:t>Election To: (</a:t>
              </a:r>
              <a:r>
                <a:rPr lang="en-US" sz="700" dirty="0" err="1"/>
                <a:t>Lok</a:t>
              </a:r>
              <a:r>
                <a:rPr lang="en-US" sz="700" dirty="0"/>
                <a:t> Sabha or Legislative Assembly)</a:t>
              </a:r>
              <a:br>
                <a:rPr lang="en-US" sz="700" dirty="0"/>
              </a:br>
              <a:br>
                <a:rPr lang="en-US" sz="700" dirty="0"/>
              </a:br>
              <a:r>
                <a:rPr lang="en-US" sz="700" dirty="0"/>
                <a:t>From: (No. and Name of)</a:t>
              </a:r>
            </a:p>
            <a:p>
              <a:pPr defTabSz="707390">
                <a:lnSpc>
                  <a:spcPct val="90000"/>
                </a:lnSpc>
              </a:pPr>
              <a:r>
                <a:rPr lang="en-US" sz="700" dirty="0"/>
                <a:t>Constituency</a:t>
              </a:r>
              <a:br>
                <a:rPr lang="en-US" sz="700" dirty="0"/>
              </a:br>
              <a:br>
                <a:rPr lang="en-US" sz="700" dirty="0"/>
              </a:br>
              <a:r>
                <a:rPr lang="en-US" sz="700" dirty="0"/>
                <a:t>Control Unit/ Balloting Unit No.: (ID number)</a:t>
              </a:r>
              <a:br>
                <a:rPr lang="en-US" sz="700" dirty="0"/>
              </a:br>
              <a:br>
                <a:rPr lang="en-US" sz="700" dirty="0"/>
              </a:br>
              <a:r>
                <a:rPr lang="en-US" sz="700" dirty="0"/>
                <a:t>Serial No. &amp; Name of</a:t>
              </a:r>
              <a:br>
                <a:rPr lang="en-US" sz="700" dirty="0"/>
              </a:br>
              <a:r>
                <a:rPr lang="en-US" sz="700" dirty="0"/>
                <a:t>Polling Station Where Used  ……..…….… …</a:t>
              </a:r>
              <a:br>
                <a:rPr lang="en-US" sz="700" dirty="0"/>
              </a:br>
              <a:br>
                <a:rPr lang="en-US" sz="700" dirty="0"/>
              </a:br>
              <a:r>
                <a:rPr lang="en-US" sz="700" dirty="0"/>
                <a:t>Date of Poll:………………………………………</a:t>
              </a:r>
              <a:br>
                <a:rPr lang="en-US" sz="900" dirty="0"/>
              </a:br>
              <a:endParaRPr lang="en-US" sz="900" dirty="0"/>
            </a:p>
          </p:txBody>
        </p:sp>
      </p:grpSp>
      <p:sp>
        <p:nvSpPr>
          <p:cNvPr id="355341" name="Rectangle 1037" descr="70%"/>
          <p:cNvSpPr>
            <a:spLocks noChangeArrowheads="1"/>
          </p:cNvSpPr>
          <p:nvPr/>
        </p:nvSpPr>
        <p:spPr bwMode="auto">
          <a:xfrm>
            <a:off x="92862" y="2893771"/>
            <a:ext cx="3362687" cy="379658"/>
          </a:xfrm>
          <a:prstGeom prst="rect">
            <a:avLst/>
          </a:prstGeom>
          <a:pattFill prst="pct70">
            <a:fgClr>
              <a:schemeClr val="accent1"/>
            </a:fgClr>
            <a:bgClr>
              <a:srgbClr val="FFFFFF"/>
            </a:bgClr>
          </a:pattFill>
          <a:ln w="57150">
            <a:solidFill>
              <a:schemeClr val="bg1"/>
            </a:solidFill>
            <a:miter lim="800000"/>
          </a:ln>
        </p:spPr>
        <p:txBody>
          <a:bodyPr wrap="none" lIns="73152" tIns="36576" rIns="73152" bIns="36576" anchor="ctr"/>
          <a:lstStyle/>
          <a:p>
            <a:endParaRPr lang="en-GB" sz="1300"/>
          </a:p>
        </p:txBody>
      </p:sp>
      <p:grpSp>
        <p:nvGrpSpPr>
          <p:cNvPr id="3" name="Group 1076"/>
          <p:cNvGrpSpPr/>
          <p:nvPr/>
        </p:nvGrpSpPr>
        <p:grpSpPr bwMode="auto">
          <a:xfrm>
            <a:off x="162712" y="3762565"/>
            <a:ext cx="1518633" cy="1003382"/>
            <a:chOff x="144" y="2088"/>
            <a:chExt cx="1344" cy="888"/>
          </a:xfrm>
        </p:grpSpPr>
        <p:grpSp>
          <p:nvGrpSpPr>
            <p:cNvPr id="26665" name="Group 1050"/>
            <p:cNvGrpSpPr/>
            <p:nvPr/>
          </p:nvGrpSpPr>
          <p:grpSpPr bwMode="auto">
            <a:xfrm>
              <a:off x="192" y="2256"/>
              <a:ext cx="1248" cy="720"/>
              <a:chOff x="192" y="2256"/>
              <a:chExt cx="1527" cy="864"/>
            </a:xfrm>
          </p:grpSpPr>
          <p:graphicFrame>
            <p:nvGraphicFramePr>
              <p:cNvPr id="26626" name="Object 1024"/>
              <p:cNvGraphicFramePr>
                <a:graphicFrameLocks noChangeAspect="1"/>
              </p:cNvGraphicFramePr>
              <p:nvPr/>
            </p:nvGraphicFramePr>
            <p:xfrm>
              <a:off x="192" y="2256"/>
              <a:ext cx="671" cy="864"/>
            </p:xfrm>
            <a:graphic>
              <a:graphicData uri="http://schemas.openxmlformats.org/presentationml/2006/ole">
                <mc:AlternateContent xmlns:mc="http://schemas.openxmlformats.org/markup-compatibility/2006">
                  <mc:Choice xmlns:v="urn:schemas-microsoft-com:vml" Requires="v">
                    <p:oleObj name="Photo Editor Photo" r:id="rId2" imgW="1504950" imgH="1924050" progId="">
                      <p:embed/>
                    </p:oleObj>
                  </mc:Choice>
                  <mc:Fallback>
                    <p:oleObj name="Photo Editor Photo" r:id="rId2" imgW="1504950" imgH="1924050" progId="">
                      <p:embed/>
                      <p:pic>
                        <p:nvPicPr>
                          <p:cNvPr id="0" name="Object 1024"/>
                          <p:cNvPicPr>
                            <a:picLocks noChangeAspect="1" noChangeArrowheads="1"/>
                          </p:cNvPicPr>
                          <p:nvPr/>
                        </p:nvPicPr>
                        <p:blipFill>
                          <a:blip r:embed="rId3">
                            <a:lum contrast="-12000"/>
                            <a:extLst>
                              <a:ext uri="{28A0092B-C50C-407E-A947-70E740481C1C}">
                                <a14:useLocalDpi xmlns:a14="http://schemas.microsoft.com/office/drawing/2010/main" val="0"/>
                              </a:ext>
                            </a:extLst>
                          </a:blip>
                          <a:srcRect/>
                          <a:stretch>
                            <a:fillRect/>
                          </a:stretch>
                        </p:blipFill>
                        <p:spPr bwMode="auto">
                          <a:xfrm>
                            <a:off x="192" y="2256"/>
                            <a:ext cx="671" cy="86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6627" name="Object 1025"/>
              <p:cNvGraphicFramePr>
                <a:graphicFrameLocks noChangeAspect="1"/>
              </p:cNvGraphicFramePr>
              <p:nvPr/>
            </p:nvGraphicFramePr>
            <p:xfrm>
              <a:off x="1015" y="2256"/>
              <a:ext cx="704" cy="855"/>
            </p:xfrm>
            <a:graphic>
              <a:graphicData uri="http://schemas.openxmlformats.org/presentationml/2006/ole">
                <mc:AlternateContent xmlns:mc="http://schemas.openxmlformats.org/markup-compatibility/2006">
                  <mc:Choice xmlns:v="urn:schemas-microsoft-com:vml" Requires="v">
                    <p:oleObj name="Photo Editor Photo" r:id="rId4" imgW="1504950" imgH="1924050" progId="">
                      <p:embed/>
                    </p:oleObj>
                  </mc:Choice>
                  <mc:Fallback>
                    <p:oleObj name="Photo Editor Photo" r:id="rId4" imgW="1504950" imgH="1924050" progId="">
                      <p:embed/>
                      <p:pic>
                        <p:nvPicPr>
                          <p:cNvPr id="0" name="Object 1025"/>
                          <p:cNvPicPr>
                            <a:picLocks noChangeAspect="1" noChangeArrowheads="1"/>
                          </p:cNvPicPr>
                          <p:nvPr/>
                        </p:nvPicPr>
                        <p:blipFill>
                          <a:blip r:embed="rId5">
                            <a:lum contrast="-12000"/>
                            <a:extLst>
                              <a:ext uri="{28A0092B-C50C-407E-A947-70E740481C1C}">
                                <a14:useLocalDpi xmlns:a14="http://schemas.microsoft.com/office/drawing/2010/main" val="0"/>
                              </a:ext>
                            </a:extLst>
                          </a:blip>
                          <a:srcRect/>
                          <a:stretch>
                            <a:fillRect/>
                          </a:stretch>
                        </p:blipFill>
                        <p:spPr bwMode="auto">
                          <a:xfrm>
                            <a:off x="1015" y="2256"/>
                            <a:ext cx="704" cy="85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26666" name="Text Box 1063"/>
            <p:cNvSpPr txBox="1">
              <a:spLocks noChangeArrowheads="1"/>
            </p:cNvSpPr>
            <p:nvPr/>
          </p:nvSpPr>
          <p:spPr bwMode="auto">
            <a:xfrm>
              <a:off x="144" y="2088"/>
              <a:ext cx="624" cy="232"/>
            </a:xfrm>
            <a:prstGeom prst="rect">
              <a:avLst/>
            </a:prstGeom>
            <a:noFill/>
            <a:ln w="9525">
              <a:noFill/>
              <a:miter lim="800000"/>
            </a:ln>
          </p:spPr>
          <p:txBody>
            <a:bodyPr>
              <a:spAutoFit/>
            </a:bodyPr>
            <a:lstStyle/>
            <a:p>
              <a:pPr>
                <a:spcBef>
                  <a:spcPct val="50000"/>
                </a:spcBef>
              </a:pPr>
              <a:r>
                <a:rPr lang="en-US" sz="1100">
                  <a:solidFill>
                    <a:srgbClr val="663300"/>
                  </a:solidFill>
                </a:rPr>
                <a:t>Front</a:t>
              </a:r>
            </a:p>
          </p:txBody>
        </p:sp>
        <p:sp>
          <p:nvSpPr>
            <p:cNvPr id="26667" name="Text Box 1064"/>
            <p:cNvSpPr txBox="1">
              <a:spLocks noChangeArrowheads="1"/>
            </p:cNvSpPr>
            <p:nvPr/>
          </p:nvSpPr>
          <p:spPr bwMode="auto">
            <a:xfrm>
              <a:off x="864" y="2088"/>
              <a:ext cx="624" cy="232"/>
            </a:xfrm>
            <a:prstGeom prst="rect">
              <a:avLst/>
            </a:prstGeom>
            <a:noFill/>
            <a:ln w="9525">
              <a:noFill/>
              <a:miter lim="800000"/>
            </a:ln>
          </p:spPr>
          <p:txBody>
            <a:bodyPr>
              <a:spAutoFit/>
            </a:bodyPr>
            <a:lstStyle/>
            <a:p>
              <a:pPr>
                <a:spcBef>
                  <a:spcPct val="50000"/>
                </a:spcBef>
              </a:pPr>
              <a:r>
                <a:rPr lang="en-US" sz="1100">
                  <a:solidFill>
                    <a:srgbClr val="663300"/>
                  </a:solidFill>
                </a:rPr>
                <a:t>Rear</a:t>
              </a:r>
            </a:p>
          </p:txBody>
        </p:sp>
      </p:grpSp>
      <p:grpSp>
        <p:nvGrpSpPr>
          <p:cNvPr id="5" name="Group 1079"/>
          <p:cNvGrpSpPr/>
          <p:nvPr/>
        </p:nvGrpSpPr>
        <p:grpSpPr bwMode="auto">
          <a:xfrm>
            <a:off x="1627108" y="4115105"/>
            <a:ext cx="5532162" cy="542369"/>
            <a:chOff x="1440" y="2400"/>
            <a:chExt cx="4896" cy="480"/>
          </a:xfrm>
        </p:grpSpPr>
        <p:sp>
          <p:nvSpPr>
            <p:cNvPr id="26663" name="AutoShape 1043"/>
            <p:cNvSpPr>
              <a:spLocks noChangeArrowheads="1"/>
            </p:cNvSpPr>
            <p:nvPr/>
          </p:nvSpPr>
          <p:spPr bwMode="auto">
            <a:xfrm>
              <a:off x="3366" y="2400"/>
              <a:ext cx="2970" cy="480"/>
            </a:xfrm>
            <a:prstGeom prst="roundRect">
              <a:avLst>
                <a:gd name="adj" fmla="val 16667"/>
              </a:avLst>
            </a:prstGeom>
            <a:solidFill>
              <a:srgbClr val="FFC000"/>
            </a:solidFill>
            <a:ln w="9525">
              <a:solidFill>
                <a:schemeClr val="tx1"/>
              </a:solidFill>
              <a:round/>
            </a:ln>
          </p:spPr>
          <p:txBody>
            <a:bodyPr anchor="ctr"/>
            <a:lstStyle/>
            <a:p>
              <a:pPr>
                <a:spcBef>
                  <a:spcPct val="0"/>
                </a:spcBef>
              </a:pPr>
              <a:r>
                <a:rPr lang="en-US" sz="1700" dirty="0">
                  <a:solidFill>
                    <a:srgbClr val="FFFF00"/>
                  </a:solidFill>
                </a:rPr>
                <a:t>Special tag for sealing Result section inner compartment</a:t>
              </a:r>
            </a:p>
          </p:txBody>
        </p:sp>
        <p:sp>
          <p:nvSpPr>
            <p:cNvPr id="26664" name="Line 1067"/>
            <p:cNvSpPr>
              <a:spLocks noChangeShapeType="1"/>
            </p:cNvSpPr>
            <p:nvPr/>
          </p:nvSpPr>
          <p:spPr bwMode="auto">
            <a:xfrm flipH="1">
              <a:off x="1440" y="2640"/>
              <a:ext cx="1920" cy="0"/>
            </a:xfrm>
            <a:prstGeom prst="line">
              <a:avLst/>
            </a:prstGeom>
            <a:noFill/>
            <a:ln w="57150">
              <a:solidFill>
                <a:srgbClr val="FF0000"/>
              </a:solidFill>
              <a:round/>
              <a:tailEnd type="triangle" w="med" len="med"/>
            </a:ln>
          </p:spPr>
          <p:txBody>
            <a:bodyPr wrap="none" anchor="ctr"/>
            <a:lstStyle/>
            <a:p>
              <a:endParaRPr lang="en-US" sz="1300"/>
            </a:p>
          </p:txBody>
        </p:sp>
      </p:grpSp>
      <p:grpSp>
        <p:nvGrpSpPr>
          <p:cNvPr id="6" name="Group 1078"/>
          <p:cNvGrpSpPr/>
          <p:nvPr/>
        </p:nvGrpSpPr>
        <p:grpSpPr bwMode="auto">
          <a:xfrm>
            <a:off x="3455549" y="2785297"/>
            <a:ext cx="3633871" cy="542369"/>
            <a:chOff x="3120" y="1680"/>
            <a:chExt cx="3216" cy="480"/>
          </a:xfrm>
        </p:grpSpPr>
        <p:sp>
          <p:nvSpPr>
            <p:cNvPr id="26661" name="AutoShape 1039"/>
            <p:cNvSpPr>
              <a:spLocks noChangeArrowheads="1"/>
            </p:cNvSpPr>
            <p:nvPr/>
          </p:nvSpPr>
          <p:spPr bwMode="auto">
            <a:xfrm>
              <a:off x="3366" y="1680"/>
              <a:ext cx="2970" cy="480"/>
            </a:xfrm>
            <a:prstGeom prst="roundRect">
              <a:avLst>
                <a:gd name="adj" fmla="val 16667"/>
              </a:avLst>
            </a:prstGeom>
            <a:solidFill>
              <a:schemeClr val="accent4">
                <a:lumMod val="75000"/>
              </a:schemeClr>
            </a:solidFill>
            <a:ln w="9525">
              <a:solidFill>
                <a:schemeClr val="tx1"/>
              </a:solidFill>
              <a:round/>
            </a:ln>
          </p:spPr>
          <p:txBody>
            <a:bodyPr anchor="ctr"/>
            <a:lstStyle/>
            <a:p>
              <a:pPr>
                <a:spcBef>
                  <a:spcPct val="0"/>
                </a:spcBef>
              </a:pPr>
              <a:r>
                <a:rPr lang="en-US" sz="1700" dirty="0">
                  <a:solidFill>
                    <a:srgbClr val="FFFF00"/>
                  </a:solidFill>
                </a:rPr>
                <a:t>Green Paper seal for sealing Result and Print windows</a:t>
              </a:r>
            </a:p>
          </p:txBody>
        </p:sp>
        <p:sp>
          <p:nvSpPr>
            <p:cNvPr id="26662" name="Line 1068"/>
            <p:cNvSpPr>
              <a:spLocks noChangeShapeType="1"/>
            </p:cNvSpPr>
            <p:nvPr/>
          </p:nvSpPr>
          <p:spPr bwMode="auto">
            <a:xfrm flipH="1">
              <a:off x="3120" y="1920"/>
              <a:ext cx="240" cy="0"/>
            </a:xfrm>
            <a:prstGeom prst="line">
              <a:avLst/>
            </a:prstGeom>
            <a:noFill/>
            <a:ln w="57150">
              <a:solidFill>
                <a:srgbClr val="FF0000"/>
              </a:solidFill>
              <a:round/>
              <a:tailEnd type="triangle" w="med" len="med"/>
            </a:ln>
          </p:spPr>
          <p:txBody>
            <a:bodyPr wrap="none" anchor="ctr"/>
            <a:lstStyle/>
            <a:p>
              <a:endParaRPr lang="en-US" sz="1300"/>
            </a:p>
          </p:txBody>
        </p:sp>
      </p:grpSp>
      <p:grpSp>
        <p:nvGrpSpPr>
          <p:cNvPr id="7" name="Group 1077"/>
          <p:cNvGrpSpPr/>
          <p:nvPr/>
        </p:nvGrpSpPr>
        <p:grpSpPr bwMode="auto">
          <a:xfrm>
            <a:off x="3037267" y="804797"/>
            <a:ext cx="4122003" cy="1193211"/>
            <a:chOff x="2688" y="528"/>
            <a:chExt cx="3648" cy="1056"/>
          </a:xfrm>
        </p:grpSpPr>
        <p:sp>
          <p:nvSpPr>
            <p:cNvPr id="26659" name="AutoShape 1036"/>
            <p:cNvSpPr>
              <a:spLocks noChangeArrowheads="1"/>
            </p:cNvSpPr>
            <p:nvPr/>
          </p:nvSpPr>
          <p:spPr bwMode="auto">
            <a:xfrm>
              <a:off x="4848" y="528"/>
              <a:ext cx="1488" cy="1056"/>
            </a:xfrm>
            <a:prstGeom prst="roundRect">
              <a:avLst>
                <a:gd name="adj" fmla="val 16667"/>
              </a:avLst>
            </a:prstGeom>
            <a:solidFill>
              <a:schemeClr val="accent5">
                <a:lumMod val="75000"/>
              </a:schemeClr>
            </a:solidFill>
            <a:ln w="9525">
              <a:solidFill>
                <a:schemeClr val="tx1"/>
              </a:solidFill>
              <a:round/>
            </a:ln>
          </p:spPr>
          <p:txBody>
            <a:bodyPr anchor="ctr"/>
            <a:lstStyle/>
            <a:p>
              <a:pPr>
                <a:spcBef>
                  <a:spcPct val="0"/>
                </a:spcBef>
              </a:pPr>
              <a:r>
                <a:rPr lang="en-US" sz="1700" dirty="0">
                  <a:solidFill>
                    <a:srgbClr val="FFFF00"/>
                  </a:solidFill>
                </a:rPr>
                <a:t>Address tag with sealing thread</a:t>
              </a:r>
            </a:p>
          </p:txBody>
        </p:sp>
        <p:sp>
          <p:nvSpPr>
            <p:cNvPr id="26660" name="Line 1069"/>
            <p:cNvSpPr>
              <a:spLocks noChangeShapeType="1"/>
            </p:cNvSpPr>
            <p:nvPr/>
          </p:nvSpPr>
          <p:spPr bwMode="auto">
            <a:xfrm flipH="1">
              <a:off x="2688" y="1056"/>
              <a:ext cx="2160" cy="0"/>
            </a:xfrm>
            <a:prstGeom prst="line">
              <a:avLst/>
            </a:prstGeom>
            <a:noFill/>
            <a:ln w="57150">
              <a:solidFill>
                <a:srgbClr val="FF0000"/>
              </a:solidFill>
              <a:round/>
              <a:tailEnd type="triangle" w="med" len="med"/>
            </a:ln>
          </p:spPr>
          <p:txBody>
            <a:bodyPr wrap="none" anchor="ctr"/>
            <a:lstStyle/>
            <a:p>
              <a:endParaRPr lang="en-US" sz="130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right)">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55341"/>
                                        </p:tgtEl>
                                        <p:attrNameLst>
                                          <p:attrName>style.visibility</p:attrName>
                                        </p:attrNameLst>
                                      </p:cBhvr>
                                      <p:to>
                                        <p:strVal val="visible"/>
                                      </p:to>
                                    </p:set>
                                    <p:animEffect transition="in" filter="wipe(left)">
                                      <p:cBhvr>
                                        <p:cTn id="16" dur="500"/>
                                        <p:tgtEl>
                                          <p:spTgt spid="355341"/>
                                        </p:tgtEl>
                                      </p:cBhvr>
                                    </p:animEffect>
                                  </p:childTnLst>
                                </p:cTn>
                              </p:par>
                            </p:childTnLst>
                          </p:cTn>
                        </p:par>
                        <p:par>
                          <p:cTn id="17" fill="hold">
                            <p:stCondLst>
                              <p:cond delay="500"/>
                            </p:stCondLst>
                            <p:childTnLst>
                              <p:par>
                                <p:cTn id="18" presetID="22" presetClass="entr" presetSubtype="2"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right)">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childTnLst>
                          </p:cTn>
                        </p:par>
                        <p:par>
                          <p:cTn id="26" fill="hold">
                            <p:stCondLst>
                              <p:cond delay="500"/>
                            </p:stCondLst>
                            <p:childTnLst>
                              <p:par>
                                <p:cTn id="27" presetID="22" presetClass="entr" presetSubtype="2"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right)">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5341" grpId="0" bldLvl="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685800"/>
            <a:ext cx="6217920" cy="4632960"/>
          </a:xfrm>
        </p:spPr>
        <p:txBody>
          <a:bodyPr/>
          <a:lstStyle/>
          <a:p>
            <a:pPr algn="l" rtl="0"/>
            <a:endParaRPr lang="en-US" b="1" dirty="0"/>
          </a:p>
          <a:p>
            <a:pPr algn="l" rtl="0"/>
            <a:endParaRPr lang="en-US" b="1" dirty="0"/>
          </a:p>
          <a:p>
            <a:pPr algn="l" rtl="0"/>
            <a:endParaRPr lang="en-US" b="1" dirty="0"/>
          </a:p>
          <a:p>
            <a:pPr algn="l" rtl="0"/>
            <a:r>
              <a:rPr lang="en-US" b="1" dirty="0"/>
              <a:t>Special tag</a:t>
            </a:r>
          </a:p>
          <a:p>
            <a:pPr algn="l" rtl="0"/>
            <a:endParaRPr lang="en-US" b="1" dirty="0"/>
          </a:p>
          <a:p>
            <a:pPr algn="l"/>
            <a:r>
              <a:rPr lang="en-US" sz="2200" b="1" dirty="0"/>
              <a:t>       Common Address Tag for BU/CU/VVPAT</a:t>
            </a:r>
          </a:p>
        </p:txBody>
      </p:sp>
      <p:pic>
        <p:nvPicPr>
          <p:cNvPr id="4" name="Picture 3"/>
          <p:cNvPicPr/>
          <p:nvPr/>
        </p:nvPicPr>
        <p:blipFill rotWithShape="1">
          <a:blip r:embed="rId2" cstate="print"/>
          <a:srcRect l="6683" r="79703" b="75000"/>
          <a:stretch>
            <a:fillRect/>
          </a:stretch>
        </p:blipFill>
        <p:spPr bwMode="auto">
          <a:xfrm>
            <a:off x="263371" y="548640"/>
            <a:ext cx="1752600" cy="1584960"/>
          </a:xfrm>
          <a:prstGeom prst="rect">
            <a:avLst/>
          </a:prstGeom>
          <a:noFill/>
        </p:spPr>
      </p:pic>
      <p:pic>
        <p:nvPicPr>
          <p:cNvPr id="5" name="Picture 4"/>
          <p:cNvPicPr/>
          <p:nvPr/>
        </p:nvPicPr>
        <p:blipFill>
          <a:blip r:embed="rId3" cstate="print"/>
          <a:srcRect/>
          <a:stretch>
            <a:fillRect/>
          </a:stretch>
        </p:blipFill>
        <p:spPr bwMode="auto">
          <a:xfrm>
            <a:off x="1051560" y="3398520"/>
            <a:ext cx="5029200" cy="2057400"/>
          </a:xfrm>
          <a:prstGeom prst="rect">
            <a:avLst/>
          </a:prstGeom>
          <a:noFill/>
        </p:spPr>
      </p:pic>
      <p:pic>
        <p:nvPicPr>
          <p:cNvPr id="6" name="Picture 5"/>
          <p:cNvPicPr>
            <a:picLocks noChangeAspect="1"/>
          </p:cNvPicPr>
          <p:nvPr/>
        </p:nvPicPr>
        <p:blipFill>
          <a:blip r:embed="rId4"/>
          <a:stretch>
            <a:fillRect/>
          </a:stretch>
        </p:blipFill>
        <p:spPr>
          <a:xfrm>
            <a:off x="2667001" y="599984"/>
            <a:ext cx="4413887" cy="2371817"/>
          </a:xfrm>
          <a:prstGeom prst="rect">
            <a:avLst/>
          </a:prstGeom>
        </p:spPr>
      </p:pic>
      <p:sp>
        <p:nvSpPr>
          <p:cNvPr id="7" name="TextBox 6"/>
          <p:cNvSpPr txBox="1"/>
          <p:nvPr/>
        </p:nvSpPr>
        <p:spPr>
          <a:xfrm>
            <a:off x="3810000" y="599983"/>
            <a:ext cx="2133600" cy="368300"/>
          </a:xfrm>
          <a:prstGeom prst="rect">
            <a:avLst/>
          </a:prstGeom>
          <a:noFill/>
        </p:spPr>
        <p:txBody>
          <a:bodyPr wrap="square" rtlCol="0">
            <a:spAutoFit/>
          </a:bodyPr>
          <a:lstStyle/>
          <a:p>
            <a:pPr eaLnBrk="0" fontAlgn="base" hangingPunct="0">
              <a:spcBef>
                <a:spcPct val="0"/>
              </a:spcBef>
              <a:spcAft>
                <a:spcPct val="0"/>
              </a:spcAft>
            </a:pPr>
            <a:r>
              <a:rPr lang="en-IN" sz="1800" dirty="0">
                <a:solidFill>
                  <a:prstClr val="black"/>
                </a:solidFill>
                <a:latin typeface="Arial" panose="020B0604020202020204" pitchFamily="34" charset="0"/>
              </a:rPr>
              <a:t>Green Paper Seal</a:t>
            </a:r>
          </a:p>
        </p:txBody>
      </p:sp>
      <p:sp>
        <p:nvSpPr>
          <p:cNvPr id="8" name="TextBox 7"/>
          <p:cNvSpPr txBox="1"/>
          <p:nvPr/>
        </p:nvSpPr>
        <p:spPr>
          <a:xfrm>
            <a:off x="3581400" y="2667000"/>
            <a:ext cx="2819400" cy="368300"/>
          </a:xfrm>
          <a:prstGeom prst="rect">
            <a:avLst/>
          </a:prstGeom>
          <a:noFill/>
        </p:spPr>
        <p:txBody>
          <a:bodyPr wrap="square" rtlCol="0">
            <a:spAutoFit/>
          </a:bodyPr>
          <a:lstStyle/>
          <a:p>
            <a:pPr eaLnBrk="0" fontAlgn="base" hangingPunct="0">
              <a:spcBef>
                <a:spcPct val="0"/>
              </a:spcBef>
              <a:spcAft>
                <a:spcPct val="0"/>
              </a:spcAft>
            </a:pPr>
            <a:r>
              <a:rPr lang="en-IN" sz="1800" dirty="0">
                <a:solidFill>
                  <a:prstClr val="black"/>
                </a:solidFill>
                <a:latin typeface="Arial" panose="020B0604020202020204" pitchFamily="34" charset="0"/>
              </a:rPr>
              <a:t>Pink Paper Seal</a:t>
            </a:r>
          </a:p>
        </p:txBody>
      </p:sp>
      <p:sp>
        <p:nvSpPr>
          <p:cNvPr id="10" name="AutoShape 1043"/>
          <p:cNvSpPr>
            <a:spLocks noChangeArrowheads="1"/>
          </p:cNvSpPr>
          <p:nvPr/>
        </p:nvSpPr>
        <p:spPr bwMode="auto">
          <a:xfrm>
            <a:off x="51432" y="2500016"/>
            <a:ext cx="2377981" cy="542369"/>
          </a:xfrm>
          <a:prstGeom prst="roundRect">
            <a:avLst>
              <a:gd name="adj" fmla="val 16667"/>
            </a:avLst>
          </a:prstGeom>
          <a:solidFill>
            <a:schemeClr val="bg1"/>
          </a:solidFill>
          <a:ln w="9525">
            <a:solidFill>
              <a:schemeClr val="tx1"/>
            </a:solidFill>
            <a:round/>
          </a:ln>
        </p:spPr>
        <p:txBody>
          <a:bodyPr anchor="ctr"/>
          <a:lstStyle/>
          <a:p>
            <a:pPr algn="ctr" eaLnBrk="0" fontAlgn="base" hangingPunct="0">
              <a:spcBef>
                <a:spcPct val="0"/>
              </a:spcBef>
              <a:spcAft>
                <a:spcPct val="0"/>
              </a:spcAft>
            </a:pPr>
            <a:r>
              <a:rPr lang="en-US" sz="1280" dirty="0">
                <a:latin typeface="Arial" panose="020B0604020202020204" pitchFamily="34" charset="0"/>
              </a:rPr>
              <a:t>for sealing Result section inner compartment</a:t>
            </a:r>
          </a:p>
        </p:txBody>
      </p:sp>
      <p:sp>
        <p:nvSpPr>
          <p:cNvPr id="11" name="Title 1"/>
          <p:cNvSpPr>
            <a:spLocks noGrp="1"/>
          </p:cNvSpPr>
          <p:nvPr/>
        </p:nvSpPr>
        <p:spPr>
          <a:xfrm>
            <a:off x="143510" y="121920"/>
            <a:ext cx="6939280" cy="426720"/>
          </a:xfrm>
          <a:prstGeom prst="rect">
            <a:avLst/>
          </a:prstGeom>
          <a:solidFill>
            <a:srgbClr val="00B0F0"/>
          </a:solidFill>
          <a:ln w="9525">
            <a:noFill/>
            <a:miter lim="800000"/>
          </a:ln>
        </p:spPr>
        <p:txBody>
          <a:bodyPr vert="horz" wrap="square" lIns="73152" tIns="36576" rIns="73152" bIns="36576" numCol="1" anchor="ctr" anchorCtr="0" compatLnSpc="1">
            <a:normAutofit/>
          </a:bodyPr>
          <a:lstStyle>
            <a:lvl1pPr algn="ctr" defTabSz="730250" rtl="0" eaLnBrk="0" fontAlgn="base" hangingPunct="0">
              <a:spcBef>
                <a:spcPct val="0"/>
              </a:spcBef>
              <a:spcAft>
                <a:spcPct val="0"/>
              </a:spcAft>
              <a:defRPr sz="3500" kern="1200">
                <a:solidFill>
                  <a:schemeClr val="tx1"/>
                </a:solidFill>
                <a:latin typeface="+mj-lt"/>
                <a:ea typeface="+mj-ea"/>
                <a:cs typeface="+mj-cs"/>
              </a:defRPr>
            </a:lvl1pPr>
            <a:lvl2pPr algn="ctr" defTabSz="730250" rtl="0" eaLnBrk="0" fontAlgn="base" hangingPunct="0">
              <a:spcBef>
                <a:spcPct val="0"/>
              </a:spcBef>
              <a:spcAft>
                <a:spcPct val="0"/>
              </a:spcAft>
              <a:defRPr sz="3500">
                <a:solidFill>
                  <a:schemeClr val="tx1"/>
                </a:solidFill>
                <a:latin typeface="Calibri" panose="020F0502020204030204" pitchFamily="34" charset="0"/>
              </a:defRPr>
            </a:lvl2pPr>
            <a:lvl3pPr algn="ctr" defTabSz="730250" rtl="0" eaLnBrk="0" fontAlgn="base" hangingPunct="0">
              <a:spcBef>
                <a:spcPct val="0"/>
              </a:spcBef>
              <a:spcAft>
                <a:spcPct val="0"/>
              </a:spcAft>
              <a:defRPr sz="3500">
                <a:solidFill>
                  <a:schemeClr val="tx1"/>
                </a:solidFill>
                <a:latin typeface="Calibri" panose="020F0502020204030204" pitchFamily="34" charset="0"/>
              </a:defRPr>
            </a:lvl3pPr>
            <a:lvl4pPr algn="ctr" defTabSz="730250" rtl="0" eaLnBrk="0" fontAlgn="base" hangingPunct="0">
              <a:spcBef>
                <a:spcPct val="0"/>
              </a:spcBef>
              <a:spcAft>
                <a:spcPct val="0"/>
              </a:spcAft>
              <a:defRPr sz="3500">
                <a:solidFill>
                  <a:schemeClr val="tx1"/>
                </a:solidFill>
                <a:latin typeface="Calibri" panose="020F0502020204030204" pitchFamily="34" charset="0"/>
              </a:defRPr>
            </a:lvl4pPr>
            <a:lvl5pPr algn="ctr" defTabSz="730250" rtl="0" eaLnBrk="0" fontAlgn="base" hangingPunct="0">
              <a:spcBef>
                <a:spcPct val="0"/>
              </a:spcBef>
              <a:spcAft>
                <a:spcPct val="0"/>
              </a:spcAft>
              <a:defRPr sz="3500">
                <a:solidFill>
                  <a:schemeClr val="tx1"/>
                </a:solidFill>
                <a:latin typeface="Calibri" panose="020F0502020204030204" pitchFamily="34" charset="0"/>
              </a:defRPr>
            </a:lvl5pPr>
            <a:lvl6pPr marL="457200" algn="ctr" defTabSz="730250" rtl="0" fontAlgn="base">
              <a:spcBef>
                <a:spcPct val="0"/>
              </a:spcBef>
              <a:spcAft>
                <a:spcPct val="0"/>
              </a:spcAft>
              <a:defRPr sz="3500">
                <a:solidFill>
                  <a:schemeClr val="tx1"/>
                </a:solidFill>
                <a:latin typeface="Calibri" panose="020F0502020204030204" pitchFamily="34" charset="0"/>
              </a:defRPr>
            </a:lvl6pPr>
            <a:lvl7pPr marL="914400" algn="ctr" defTabSz="730250" rtl="0" fontAlgn="base">
              <a:spcBef>
                <a:spcPct val="0"/>
              </a:spcBef>
              <a:spcAft>
                <a:spcPct val="0"/>
              </a:spcAft>
              <a:defRPr sz="3500">
                <a:solidFill>
                  <a:schemeClr val="tx1"/>
                </a:solidFill>
                <a:latin typeface="Calibri" panose="020F0502020204030204" pitchFamily="34" charset="0"/>
              </a:defRPr>
            </a:lvl7pPr>
            <a:lvl8pPr marL="1371600" algn="ctr" defTabSz="730250" rtl="0" fontAlgn="base">
              <a:spcBef>
                <a:spcPct val="0"/>
              </a:spcBef>
              <a:spcAft>
                <a:spcPct val="0"/>
              </a:spcAft>
              <a:defRPr sz="3500">
                <a:solidFill>
                  <a:schemeClr val="tx1"/>
                </a:solidFill>
                <a:latin typeface="Calibri" panose="020F0502020204030204" pitchFamily="34" charset="0"/>
              </a:defRPr>
            </a:lvl8pPr>
            <a:lvl9pPr marL="1828800" algn="ctr" defTabSz="730250" rtl="0" fontAlgn="base">
              <a:spcBef>
                <a:spcPct val="0"/>
              </a:spcBef>
              <a:spcAft>
                <a:spcPct val="0"/>
              </a:spcAft>
              <a:defRPr sz="3500">
                <a:solidFill>
                  <a:schemeClr val="tx1"/>
                </a:solidFill>
                <a:latin typeface="Calibri" panose="020F0502020204030204" pitchFamily="34" charset="0"/>
              </a:defRPr>
            </a:lvl9pPr>
          </a:lstStyle>
          <a:p>
            <a:pPr algn="l"/>
            <a:r>
              <a:rPr lang="en-US" sz="1400" b="1" dirty="0">
                <a:latin typeface="Times New Roman" panose="02020603050405020304" pitchFamily="18" charset="0"/>
                <a:cs typeface="Times New Roman" panose="02020603050405020304" pitchFamily="18" charset="0"/>
              </a:rPr>
              <a:t>VARIOUS TYPES OF SEALS USED FOR SEALING EVMs &amp; VVPATs</a:t>
            </a:r>
            <a:endParaRPr lang="en-IN" sz="1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0" descr="E:\EVM\D-01-01-2007-Edited EVM\EVM Green Seal.bmp"/>
          <p:cNvPicPr>
            <a:picLocks noChangeAspect="1" noChangeArrowheads="1"/>
          </p:cNvPicPr>
          <p:nvPr/>
        </p:nvPicPr>
        <p:blipFill>
          <a:blip r:embed="rId2" cstate="print"/>
          <a:srcRect/>
          <a:stretch>
            <a:fillRect/>
          </a:stretch>
        </p:blipFill>
        <p:spPr bwMode="auto">
          <a:xfrm>
            <a:off x="216950" y="750561"/>
            <a:ext cx="2699415" cy="2262130"/>
          </a:xfrm>
          <a:prstGeom prst="rect">
            <a:avLst/>
          </a:prstGeom>
          <a:noFill/>
          <a:ln w="9525">
            <a:noFill/>
            <a:miter lim="800000"/>
            <a:headEnd/>
            <a:tailEnd/>
          </a:ln>
        </p:spPr>
      </p:pic>
      <p:sp>
        <p:nvSpPr>
          <p:cNvPr id="76804" name="Rectangle 9"/>
          <p:cNvSpPr>
            <a:spLocks noChangeArrowheads="1"/>
          </p:cNvSpPr>
          <p:nvPr/>
        </p:nvSpPr>
        <p:spPr bwMode="auto">
          <a:xfrm>
            <a:off x="2275690" y="92901"/>
            <a:ext cx="6989779" cy="542369"/>
          </a:xfrm>
          <a:prstGeom prst="rect">
            <a:avLst/>
          </a:prstGeom>
          <a:noFill/>
          <a:ln w="9525">
            <a:noFill/>
            <a:miter lim="800000"/>
          </a:ln>
        </p:spPr>
        <p:txBody>
          <a:bodyPr lIns="73152" tIns="36576" rIns="73152" bIns="36576"/>
          <a:lstStyle/>
          <a:p>
            <a:pPr defTabSz="884555" eaLnBrk="0" fontAlgn="base" hangingPunct="0">
              <a:spcBef>
                <a:spcPct val="0"/>
              </a:spcBef>
              <a:spcAft>
                <a:spcPct val="0"/>
              </a:spcAft>
            </a:pPr>
            <a:r>
              <a:rPr lang="en-US" sz="2800" b="1" dirty="0">
                <a:sym typeface="+mn-ea"/>
              </a:rPr>
              <a:t>EVM – Sealing</a:t>
            </a:r>
            <a:endParaRPr lang="en-US" sz="2800" b="1" dirty="0">
              <a:solidFill>
                <a:prstClr val="black"/>
              </a:solidFill>
              <a:latin typeface="Arial" panose="020B0604020202020204" pitchFamily="34" charset="0"/>
            </a:endParaRPr>
          </a:p>
        </p:txBody>
      </p:sp>
      <p:grpSp>
        <p:nvGrpSpPr>
          <p:cNvPr id="76805" name="Group 21"/>
          <p:cNvGrpSpPr/>
          <p:nvPr/>
        </p:nvGrpSpPr>
        <p:grpSpPr bwMode="auto">
          <a:xfrm>
            <a:off x="2603372" y="923441"/>
            <a:ext cx="4512961" cy="1193211"/>
            <a:chOff x="2304" y="633"/>
            <a:chExt cx="3994" cy="1056"/>
          </a:xfrm>
          <a:solidFill>
            <a:srgbClr val="7030A0"/>
          </a:solidFill>
        </p:grpSpPr>
        <p:sp>
          <p:nvSpPr>
            <p:cNvPr id="76812" name="AutoShape 10"/>
            <p:cNvSpPr>
              <a:spLocks noChangeArrowheads="1"/>
            </p:cNvSpPr>
            <p:nvPr/>
          </p:nvSpPr>
          <p:spPr bwMode="auto">
            <a:xfrm>
              <a:off x="3658" y="633"/>
              <a:ext cx="2640" cy="1056"/>
            </a:xfrm>
            <a:prstGeom prst="roundRect">
              <a:avLst>
                <a:gd name="adj" fmla="val 16667"/>
              </a:avLst>
            </a:prstGeom>
            <a:grpFill/>
            <a:ln w="9525">
              <a:solidFill>
                <a:schemeClr val="tx1"/>
              </a:solidFill>
              <a:round/>
            </a:ln>
          </p:spPr>
          <p:txBody>
            <a:bodyPr anchor="ctr"/>
            <a:lstStyle/>
            <a:p>
              <a:pPr>
                <a:spcBef>
                  <a:spcPct val="0"/>
                </a:spcBef>
              </a:pPr>
              <a:r>
                <a:rPr lang="en-US" sz="1700" dirty="0">
                  <a:solidFill>
                    <a:srgbClr val="FFFF00"/>
                  </a:solidFill>
                  <a:sym typeface="+mn-ea"/>
                </a:rPr>
                <a:t>Insert the Green Paper seal in the frames provided for both Result</a:t>
              </a:r>
              <a:endParaRPr lang="en-US" sz="1700" dirty="0">
                <a:solidFill>
                  <a:srgbClr val="FFFF00"/>
                </a:solidFill>
                <a:latin typeface="Arial" panose="020B0604020202020204" pitchFamily="34" charset="0"/>
              </a:endParaRPr>
            </a:p>
          </p:txBody>
        </p:sp>
        <p:sp>
          <p:nvSpPr>
            <p:cNvPr id="76813" name="Line 13"/>
            <p:cNvSpPr>
              <a:spLocks noChangeShapeType="1"/>
            </p:cNvSpPr>
            <p:nvPr/>
          </p:nvSpPr>
          <p:spPr bwMode="auto">
            <a:xfrm flipH="1">
              <a:off x="2304" y="1104"/>
              <a:ext cx="1344" cy="0"/>
            </a:xfrm>
            <a:prstGeom prst="line">
              <a:avLst/>
            </a:prstGeom>
            <a:grpFill/>
            <a:ln w="57150">
              <a:solidFill>
                <a:srgbClr val="FF0000"/>
              </a:solidFill>
              <a:round/>
              <a:tailEnd type="triangle" w="med" len="med"/>
            </a:ln>
          </p:spPr>
          <p:txBody>
            <a:bodyPr wrap="none" anchor="ctr"/>
            <a:lstStyle/>
            <a:p>
              <a:pPr eaLnBrk="0" fontAlgn="base" hangingPunct="0">
                <a:spcBef>
                  <a:spcPct val="0"/>
                </a:spcBef>
                <a:spcAft>
                  <a:spcPct val="0"/>
                </a:spcAft>
              </a:pPr>
              <a:endParaRPr lang="en-US" sz="1300">
                <a:solidFill>
                  <a:prstClr val="black"/>
                </a:solidFill>
                <a:latin typeface="Arial" panose="020B0604020202020204" pitchFamily="34" charset="0"/>
              </a:endParaRPr>
            </a:p>
          </p:txBody>
        </p:sp>
      </p:grpSp>
      <p:grpSp>
        <p:nvGrpSpPr>
          <p:cNvPr id="3" name="Group 16"/>
          <p:cNvGrpSpPr/>
          <p:nvPr/>
        </p:nvGrpSpPr>
        <p:grpSpPr bwMode="auto">
          <a:xfrm>
            <a:off x="325422" y="3408167"/>
            <a:ext cx="5206741" cy="1247448"/>
            <a:chOff x="288" y="2832"/>
            <a:chExt cx="4608" cy="1104"/>
          </a:xfrm>
        </p:grpSpPr>
        <p:sp>
          <p:nvSpPr>
            <p:cNvPr id="76810" name="AutoShape 11"/>
            <p:cNvSpPr>
              <a:spLocks noChangeArrowheads="1"/>
            </p:cNvSpPr>
            <p:nvPr/>
          </p:nvSpPr>
          <p:spPr bwMode="auto">
            <a:xfrm>
              <a:off x="288" y="2832"/>
              <a:ext cx="2640" cy="1104"/>
            </a:xfrm>
            <a:prstGeom prst="roundRect">
              <a:avLst>
                <a:gd name="adj" fmla="val 16667"/>
              </a:avLst>
            </a:prstGeom>
            <a:solidFill>
              <a:schemeClr val="tx1">
                <a:lumMod val="65000"/>
                <a:lumOff val="35000"/>
              </a:schemeClr>
            </a:solidFill>
            <a:ln w="9525">
              <a:solidFill>
                <a:schemeClr val="tx1"/>
              </a:solidFill>
              <a:round/>
            </a:ln>
          </p:spPr>
          <p:txBody>
            <a:bodyPr anchor="ctr"/>
            <a:lstStyle/>
            <a:p>
              <a:pPr>
                <a:spcBef>
                  <a:spcPct val="0"/>
                </a:spcBef>
              </a:pPr>
              <a:r>
                <a:rPr lang="en-US" sz="1700" dirty="0">
                  <a:solidFill>
                    <a:srgbClr val="FFFF00"/>
                  </a:solidFill>
                  <a:sym typeface="+mn-ea"/>
                </a:rPr>
                <a:t>Close the Result Section inner compartment door with the Green paper seal protruding outside</a:t>
              </a:r>
              <a:endParaRPr lang="en-US" sz="1700" dirty="0">
                <a:solidFill>
                  <a:srgbClr val="FFFF00"/>
                </a:solidFill>
                <a:latin typeface="Arial" panose="020B0604020202020204" pitchFamily="34" charset="0"/>
              </a:endParaRPr>
            </a:p>
          </p:txBody>
        </p:sp>
        <p:sp>
          <p:nvSpPr>
            <p:cNvPr id="76811" name="Line 14"/>
            <p:cNvSpPr>
              <a:spLocks noChangeShapeType="1"/>
            </p:cNvSpPr>
            <p:nvPr/>
          </p:nvSpPr>
          <p:spPr bwMode="auto">
            <a:xfrm>
              <a:off x="2928" y="3312"/>
              <a:ext cx="1968" cy="0"/>
            </a:xfrm>
            <a:prstGeom prst="line">
              <a:avLst/>
            </a:prstGeom>
            <a:noFill/>
            <a:ln w="57150">
              <a:solidFill>
                <a:srgbClr val="FF0000"/>
              </a:solidFill>
              <a:round/>
              <a:tailEnd type="triangle" w="med" len="med"/>
            </a:ln>
          </p:spPr>
          <p:txBody>
            <a:bodyPr wrap="none" anchor="ctr"/>
            <a:lstStyle/>
            <a:p>
              <a:pPr eaLnBrk="0" fontAlgn="base" hangingPunct="0">
                <a:spcBef>
                  <a:spcPct val="0"/>
                </a:spcBef>
                <a:spcAft>
                  <a:spcPct val="0"/>
                </a:spcAft>
              </a:pPr>
              <a:endParaRPr lang="en-US" sz="1300">
                <a:solidFill>
                  <a:prstClr val="black"/>
                </a:solidFill>
                <a:latin typeface="Arial" panose="020B0604020202020204" pitchFamily="34" charset="0"/>
              </a:endParaRPr>
            </a:p>
          </p:txBody>
        </p:sp>
      </p:grpSp>
      <p:pic>
        <p:nvPicPr>
          <p:cNvPr id="2" name="Picture 1"/>
          <p:cNvPicPr>
            <a:picLocks noChangeAspect="1"/>
          </p:cNvPicPr>
          <p:nvPr/>
        </p:nvPicPr>
        <p:blipFill rotWithShape="1">
          <a:blip r:embed="rId3"/>
          <a:srcRect l="30655"/>
          <a:stretch>
            <a:fillRect/>
          </a:stretch>
        </p:blipFill>
        <p:spPr>
          <a:xfrm>
            <a:off x="3541470" y="2590800"/>
            <a:ext cx="3697531" cy="24004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6114" name="Picture 2" descr="P60"/>
          <p:cNvPicPr>
            <a:picLocks noChangeAspect="1" noChangeArrowheads="1"/>
          </p:cNvPicPr>
          <p:nvPr/>
        </p:nvPicPr>
        <p:blipFill>
          <a:blip r:embed="rId2" cstate="print"/>
          <a:srcRect/>
          <a:stretch>
            <a:fillRect/>
          </a:stretch>
        </p:blipFill>
        <p:spPr bwMode="auto">
          <a:xfrm>
            <a:off x="4827084" y="804797"/>
            <a:ext cx="1856484" cy="2169475"/>
          </a:xfrm>
          <a:prstGeom prst="rect">
            <a:avLst/>
          </a:prstGeom>
          <a:noFill/>
          <a:ln w="9525">
            <a:noFill/>
            <a:miter lim="800000"/>
            <a:headEnd/>
            <a:tailEnd/>
          </a:ln>
        </p:spPr>
      </p:pic>
      <p:graphicFrame>
        <p:nvGraphicFramePr>
          <p:cNvPr id="371712" name="Object 1024"/>
          <p:cNvGraphicFramePr>
            <a:graphicFrameLocks noChangeAspect="1"/>
          </p:cNvGraphicFramePr>
          <p:nvPr/>
        </p:nvGraphicFramePr>
        <p:xfrm>
          <a:off x="392088" y="2540377"/>
          <a:ext cx="2994328" cy="2232752"/>
        </p:xfrm>
        <a:graphic>
          <a:graphicData uri="http://schemas.openxmlformats.org/presentationml/2006/ole">
            <mc:AlternateContent xmlns:mc="http://schemas.openxmlformats.org/markup-compatibility/2006">
              <mc:Choice xmlns:v="urn:schemas-microsoft-com:vml" Requires="v">
                <p:oleObj name="Photo Editor Photo" r:id="rId3" imgW="5438775" imgH="3600450" progId="">
                  <p:embed/>
                </p:oleObj>
              </mc:Choice>
              <mc:Fallback>
                <p:oleObj name="Photo Editor Photo" r:id="rId3" imgW="5438775" imgH="3600450" progId="">
                  <p:embed/>
                  <p:pic>
                    <p:nvPicPr>
                      <p:cNvPr id="0" name="Object 10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088" y="2540377"/>
                        <a:ext cx="2994328" cy="2232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 name="Group 11"/>
          <p:cNvGrpSpPr/>
          <p:nvPr/>
        </p:nvGrpSpPr>
        <p:grpSpPr bwMode="auto">
          <a:xfrm>
            <a:off x="379658" y="1184455"/>
            <a:ext cx="4989794" cy="1193211"/>
            <a:chOff x="336" y="864"/>
            <a:chExt cx="4416" cy="1056"/>
          </a:xfrm>
        </p:grpSpPr>
        <p:sp>
          <p:nvSpPr>
            <p:cNvPr id="29708" name="AutoShape 6"/>
            <p:cNvSpPr>
              <a:spLocks noChangeArrowheads="1"/>
            </p:cNvSpPr>
            <p:nvPr/>
          </p:nvSpPr>
          <p:spPr bwMode="auto">
            <a:xfrm>
              <a:off x="336" y="864"/>
              <a:ext cx="2640" cy="1056"/>
            </a:xfrm>
            <a:prstGeom prst="roundRect">
              <a:avLst>
                <a:gd name="adj" fmla="val 16667"/>
              </a:avLst>
            </a:prstGeom>
            <a:solidFill>
              <a:schemeClr val="accent3">
                <a:lumMod val="75000"/>
              </a:schemeClr>
            </a:solidFill>
            <a:ln w="9525">
              <a:solidFill>
                <a:schemeClr val="tx1"/>
              </a:solidFill>
              <a:round/>
            </a:ln>
          </p:spPr>
          <p:txBody>
            <a:bodyPr anchor="ctr"/>
            <a:lstStyle/>
            <a:p>
              <a:pPr>
                <a:spcBef>
                  <a:spcPct val="0"/>
                </a:spcBef>
              </a:pPr>
              <a:r>
                <a:rPr lang="en-US" sz="1700" dirty="0">
                  <a:solidFill>
                    <a:srgbClr val="FFFF00"/>
                  </a:solidFill>
                </a:rPr>
                <a:t>Seal the Result Section inner compartment</a:t>
              </a:r>
            </a:p>
          </p:txBody>
        </p:sp>
        <p:sp>
          <p:nvSpPr>
            <p:cNvPr id="29709" name="Line 7"/>
            <p:cNvSpPr>
              <a:spLocks noChangeShapeType="1"/>
            </p:cNvSpPr>
            <p:nvPr/>
          </p:nvSpPr>
          <p:spPr bwMode="auto">
            <a:xfrm>
              <a:off x="2976" y="1680"/>
              <a:ext cx="1776" cy="0"/>
            </a:xfrm>
            <a:prstGeom prst="line">
              <a:avLst/>
            </a:prstGeom>
            <a:noFill/>
            <a:ln w="57150">
              <a:solidFill>
                <a:srgbClr val="FF0000"/>
              </a:solidFill>
              <a:round/>
              <a:tailEnd type="triangle" w="med" len="med"/>
            </a:ln>
          </p:spPr>
          <p:txBody>
            <a:bodyPr wrap="none" anchor="ctr"/>
            <a:lstStyle/>
            <a:p>
              <a:endParaRPr lang="en-US" sz="1300"/>
            </a:p>
          </p:txBody>
        </p:sp>
      </p:grpSp>
      <p:grpSp>
        <p:nvGrpSpPr>
          <p:cNvPr id="3" name="Group 14"/>
          <p:cNvGrpSpPr/>
          <p:nvPr/>
        </p:nvGrpSpPr>
        <p:grpSpPr bwMode="auto">
          <a:xfrm>
            <a:off x="1247450" y="3162846"/>
            <a:ext cx="5749110" cy="1193211"/>
            <a:chOff x="1152" y="2640"/>
            <a:chExt cx="5088" cy="1056"/>
          </a:xfrm>
          <a:solidFill>
            <a:schemeClr val="accent5">
              <a:lumMod val="60000"/>
              <a:lumOff val="40000"/>
            </a:schemeClr>
          </a:solidFill>
        </p:grpSpPr>
        <p:sp>
          <p:nvSpPr>
            <p:cNvPr id="29705" name="AutoShape 8"/>
            <p:cNvSpPr>
              <a:spLocks noChangeArrowheads="1"/>
            </p:cNvSpPr>
            <p:nvPr/>
          </p:nvSpPr>
          <p:spPr bwMode="auto">
            <a:xfrm>
              <a:off x="3600" y="2640"/>
              <a:ext cx="2640" cy="1056"/>
            </a:xfrm>
            <a:prstGeom prst="roundRect">
              <a:avLst>
                <a:gd name="adj" fmla="val 16667"/>
              </a:avLst>
            </a:prstGeom>
            <a:grpFill/>
            <a:ln w="9525">
              <a:solidFill>
                <a:schemeClr val="tx1"/>
              </a:solidFill>
              <a:round/>
            </a:ln>
          </p:spPr>
          <p:txBody>
            <a:bodyPr anchor="ctr"/>
            <a:lstStyle/>
            <a:p>
              <a:pPr>
                <a:spcBef>
                  <a:spcPct val="0"/>
                </a:spcBef>
              </a:pPr>
              <a:r>
                <a:rPr lang="en-US" sz="1700" dirty="0">
                  <a:solidFill>
                    <a:srgbClr val="FFFF00"/>
                  </a:solidFill>
                </a:rPr>
                <a:t>Fix the Special tag such that the               button is visible and seal the tag</a:t>
              </a:r>
            </a:p>
          </p:txBody>
        </p:sp>
        <p:sp>
          <p:nvSpPr>
            <p:cNvPr id="29706" name="Line 9"/>
            <p:cNvSpPr>
              <a:spLocks noChangeShapeType="1"/>
            </p:cNvSpPr>
            <p:nvPr/>
          </p:nvSpPr>
          <p:spPr bwMode="auto">
            <a:xfrm flipH="1">
              <a:off x="1152" y="3216"/>
              <a:ext cx="2448" cy="0"/>
            </a:xfrm>
            <a:prstGeom prst="line">
              <a:avLst/>
            </a:prstGeom>
            <a:grpFill/>
            <a:ln w="57150">
              <a:solidFill>
                <a:srgbClr val="FF0000"/>
              </a:solidFill>
              <a:round/>
              <a:tailEnd type="triangle" w="med" len="med"/>
            </a:ln>
          </p:spPr>
          <p:txBody>
            <a:bodyPr wrap="none" anchor="ctr"/>
            <a:lstStyle/>
            <a:p>
              <a:endParaRPr lang="en-US" sz="1300"/>
            </a:p>
          </p:txBody>
        </p:sp>
        <p:sp>
          <p:nvSpPr>
            <p:cNvPr id="29707" name="AutoShape 10"/>
            <p:cNvSpPr>
              <a:spLocks noChangeArrowheads="1"/>
            </p:cNvSpPr>
            <p:nvPr/>
          </p:nvSpPr>
          <p:spPr bwMode="auto">
            <a:xfrm>
              <a:off x="4517" y="3097"/>
              <a:ext cx="624" cy="192"/>
            </a:xfrm>
            <a:prstGeom prst="roundRect">
              <a:avLst>
                <a:gd name="adj" fmla="val 16667"/>
              </a:avLst>
            </a:prstGeom>
            <a:grpFill/>
            <a:ln w="9525">
              <a:solidFill>
                <a:schemeClr val="tx1"/>
              </a:solidFill>
              <a:round/>
            </a:ln>
          </p:spPr>
          <p:txBody>
            <a:bodyPr wrap="none" anchor="ctr"/>
            <a:lstStyle/>
            <a:p>
              <a:pPr>
                <a:spcBef>
                  <a:spcPct val="0"/>
                </a:spcBef>
              </a:pPr>
              <a:r>
                <a:rPr lang="en-US" sz="1300" dirty="0">
                  <a:solidFill>
                    <a:schemeClr val="bg1"/>
                  </a:solidFill>
                </a:rPr>
                <a:t>Close</a:t>
              </a:r>
            </a:p>
          </p:txBody>
        </p:sp>
      </p:grpSp>
      <p:sp>
        <p:nvSpPr>
          <p:cNvPr id="29702" name="Rectangle 13"/>
          <p:cNvSpPr>
            <a:spLocks noChangeArrowheads="1"/>
          </p:cNvSpPr>
          <p:nvPr/>
        </p:nvSpPr>
        <p:spPr bwMode="auto">
          <a:xfrm>
            <a:off x="779656" y="208191"/>
            <a:ext cx="6216903" cy="542369"/>
          </a:xfrm>
          <a:prstGeom prst="rect">
            <a:avLst/>
          </a:prstGeom>
          <a:noFill/>
          <a:ln w="9525">
            <a:noFill/>
            <a:miter lim="800000"/>
          </a:ln>
        </p:spPr>
        <p:txBody>
          <a:bodyPr lIns="73152" tIns="36576" rIns="73152" bIns="36576"/>
          <a:lstStyle/>
          <a:p>
            <a:pPr defTabSz="707390"/>
            <a:r>
              <a:rPr lang="en-US" sz="2800" b="1" dirty="0"/>
              <a:t>EVM – Sealing – Presiding Officer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346114"/>
                                        </p:tgtEl>
                                        <p:attrNameLst>
                                          <p:attrName>style.visibility</p:attrName>
                                        </p:attrNameLst>
                                      </p:cBhvr>
                                      <p:to>
                                        <p:strVal val="visible"/>
                                      </p:to>
                                    </p:set>
                                    <p:animEffect transition="in" filter="wipe(right)">
                                      <p:cBhvr>
                                        <p:cTn id="7" dur="500"/>
                                        <p:tgtEl>
                                          <p:spTgt spid="34611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371712"/>
                                        </p:tgtEl>
                                        <p:attrNameLst>
                                          <p:attrName>style.visibility</p:attrName>
                                        </p:attrNameLst>
                                      </p:cBhvr>
                                      <p:to>
                                        <p:strVal val="visible"/>
                                      </p:to>
                                    </p:set>
                                    <p:animEffect transition="in" filter="wipe(left)">
                                      <p:cBhvr>
                                        <p:cTn id="16" dur="500"/>
                                        <p:tgtEl>
                                          <p:spTgt spid="371712"/>
                                        </p:tgtEl>
                                      </p:cBhvr>
                                    </p:animEffect>
                                  </p:childTnLst>
                                </p:cTn>
                              </p:par>
                            </p:childTnLst>
                          </p:cTn>
                        </p:par>
                        <p:par>
                          <p:cTn id="17" fill="hold">
                            <p:stCondLst>
                              <p:cond delay="500"/>
                            </p:stCondLst>
                            <p:childTnLst>
                              <p:par>
                                <p:cTn id="18" presetID="22" presetClass="entr" presetSubtype="2"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right)">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7138" name="Picture 2" descr="DSC00001"/>
          <p:cNvPicPr>
            <a:picLocks noChangeAspect="1" noChangeArrowheads="1"/>
          </p:cNvPicPr>
          <p:nvPr/>
        </p:nvPicPr>
        <p:blipFill>
          <a:blip r:embed="rId2" cstate="print"/>
          <a:srcRect/>
          <a:stretch>
            <a:fillRect/>
          </a:stretch>
        </p:blipFill>
        <p:spPr bwMode="auto">
          <a:xfrm>
            <a:off x="325422" y="1781061"/>
            <a:ext cx="3905056" cy="2183034"/>
          </a:xfrm>
          <a:prstGeom prst="rect">
            <a:avLst/>
          </a:prstGeom>
          <a:noFill/>
          <a:ln w="9525">
            <a:noFill/>
            <a:miter lim="800000"/>
            <a:headEnd/>
            <a:tailEnd/>
          </a:ln>
        </p:spPr>
      </p:pic>
      <p:grpSp>
        <p:nvGrpSpPr>
          <p:cNvPr id="2" name="Group 7"/>
          <p:cNvGrpSpPr/>
          <p:nvPr/>
        </p:nvGrpSpPr>
        <p:grpSpPr bwMode="auto">
          <a:xfrm>
            <a:off x="2603372" y="1618350"/>
            <a:ext cx="4183020" cy="2440660"/>
            <a:chOff x="2304" y="1248"/>
            <a:chExt cx="3702" cy="2160"/>
          </a:xfrm>
        </p:grpSpPr>
        <p:sp>
          <p:nvSpPr>
            <p:cNvPr id="77832" name="AutoShape 3"/>
            <p:cNvSpPr>
              <a:spLocks noChangeArrowheads="1"/>
            </p:cNvSpPr>
            <p:nvPr/>
          </p:nvSpPr>
          <p:spPr bwMode="auto">
            <a:xfrm>
              <a:off x="4224" y="1248"/>
              <a:ext cx="1782" cy="2160"/>
            </a:xfrm>
            <a:prstGeom prst="roundRect">
              <a:avLst>
                <a:gd name="adj" fmla="val 16667"/>
              </a:avLst>
            </a:prstGeom>
            <a:solidFill>
              <a:schemeClr val="accent5">
                <a:lumMod val="75000"/>
              </a:schemeClr>
            </a:solidFill>
            <a:ln w="9525">
              <a:solidFill>
                <a:schemeClr val="tx1"/>
              </a:solidFill>
              <a:round/>
            </a:ln>
          </p:spPr>
          <p:txBody>
            <a:bodyPr anchor="ctr"/>
            <a:lstStyle/>
            <a:p>
              <a:pPr>
                <a:spcBef>
                  <a:spcPct val="0"/>
                </a:spcBef>
              </a:pPr>
              <a:r>
                <a:rPr lang="en-US" sz="1700" dirty="0">
                  <a:solidFill>
                    <a:srgbClr val="FFFF00"/>
                  </a:solidFill>
                </a:rPr>
                <a:t>Close the Result Section door such that the Green paper seal protrudes outside and Seal the door along with the Address tag</a:t>
              </a:r>
            </a:p>
          </p:txBody>
        </p:sp>
        <p:sp>
          <p:nvSpPr>
            <p:cNvPr id="77833" name="Line 4"/>
            <p:cNvSpPr>
              <a:spLocks noChangeShapeType="1"/>
            </p:cNvSpPr>
            <p:nvPr/>
          </p:nvSpPr>
          <p:spPr bwMode="auto">
            <a:xfrm flipH="1">
              <a:off x="2976" y="1728"/>
              <a:ext cx="1248" cy="0"/>
            </a:xfrm>
            <a:prstGeom prst="line">
              <a:avLst/>
            </a:prstGeom>
            <a:noFill/>
            <a:ln w="57150">
              <a:solidFill>
                <a:srgbClr val="FF0000"/>
              </a:solidFill>
              <a:round/>
              <a:tailEnd type="triangle" w="med" len="med"/>
            </a:ln>
          </p:spPr>
          <p:txBody>
            <a:bodyPr wrap="none" anchor="ctr"/>
            <a:lstStyle/>
            <a:p>
              <a:endParaRPr lang="en-US" sz="1300"/>
            </a:p>
          </p:txBody>
        </p:sp>
        <p:sp>
          <p:nvSpPr>
            <p:cNvPr id="77834" name="Line 5"/>
            <p:cNvSpPr>
              <a:spLocks noChangeShapeType="1"/>
            </p:cNvSpPr>
            <p:nvPr/>
          </p:nvSpPr>
          <p:spPr bwMode="auto">
            <a:xfrm flipH="1">
              <a:off x="2304" y="2400"/>
              <a:ext cx="1920" cy="0"/>
            </a:xfrm>
            <a:prstGeom prst="line">
              <a:avLst/>
            </a:prstGeom>
            <a:noFill/>
            <a:ln w="57150">
              <a:solidFill>
                <a:srgbClr val="FF0000"/>
              </a:solidFill>
              <a:round/>
              <a:tailEnd type="triangle" w="med" len="med"/>
            </a:ln>
          </p:spPr>
          <p:txBody>
            <a:bodyPr wrap="none" anchor="ctr"/>
            <a:lstStyle/>
            <a:p>
              <a:endParaRPr lang="en-US" sz="1300"/>
            </a:p>
          </p:txBody>
        </p:sp>
      </p:grpSp>
      <p:sp>
        <p:nvSpPr>
          <p:cNvPr id="77828" name="Rectangle 6"/>
          <p:cNvSpPr>
            <a:spLocks noChangeArrowheads="1"/>
          </p:cNvSpPr>
          <p:nvPr/>
        </p:nvSpPr>
        <p:spPr bwMode="auto">
          <a:xfrm>
            <a:off x="779656" y="208191"/>
            <a:ext cx="6216903" cy="542369"/>
          </a:xfrm>
          <a:prstGeom prst="rect">
            <a:avLst/>
          </a:prstGeom>
          <a:noFill/>
          <a:ln w="9525">
            <a:noFill/>
            <a:miter lim="800000"/>
          </a:ln>
        </p:spPr>
        <p:txBody>
          <a:bodyPr lIns="73152" tIns="36576" rIns="73152" bIns="36576"/>
          <a:lstStyle/>
          <a:p>
            <a:pPr defTabSz="707390"/>
            <a:r>
              <a:rPr lang="en-US" sz="2800" b="1" dirty="0"/>
              <a:t>EVM – Sealing – Presiding Officer</a:t>
            </a:r>
          </a:p>
        </p:txBody>
      </p:sp>
      <p:sp>
        <p:nvSpPr>
          <p:cNvPr id="77830" name="AutoShape 10">
            <a:hlinkClick r:id="rId3" action="ppaction://hlinkfile" highlightClick="1"/>
          </p:cNvPr>
          <p:cNvSpPr>
            <a:spLocks noChangeArrowheads="1"/>
          </p:cNvSpPr>
          <p:nvPr/>
        </p:nvSpPr>
        <p:spPr bwMode="auto">
          <a:xfrm>
            <a:off x="6718595" y="4601379"/>
            <a:ext cx="596606" cy="325422"/>
          </a:xfrm>
          <a:prstGeom prst="actionButtonMovie">
            <a:avLst/>
          </a:prstGeom>
          <a:solidFill>
            <a:schemeClr val="bg1"/>
          </a:solidFill>
          <a:ln w="9525">
            <a:solidFill>
              <a:schemeClr val="tx1"/>
            </a:solidFill>
            <a:miter lim="800000"/>
          </a:ln>
        </p:spPr>
        <p:txBody>
          <a:bodyPr wrap="none" lIns="73152" tIns="36576" rIns="73152" bIns="36576" anchor="ctr"/>
          <a:lstStyle/>
          <a:p>
            <a:endParaRPr lang="en-GB" sz="13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47138"/>
                                        </p:tgtEl>
                                        <p:attrNameLst>
                                          <p:attrName>style.visibility</p:attrName>
                                        </p:attrNameLst>
                                      </p:cBhvr>
                                      <p:to>
                                        <p:strVal val="visible"/>
                                      </p:to>
                                    </p:set>
                                    <p:animEffect transition="in" filter="wipe(left)">
                                      <p:cBhvr>
                                        <p:cTn id="7" dur="500"/>
                                        <p:tgtEl>
                                          <p:spTgt spid="347138"/>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right)">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5" name="Picture 3" descr="C:\Users\RAVI\Desktop\VVPAT PICS M3\DSC_463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98901" y="1371600"/>
            <a:ext cx="3090342" cy="2838558"/>
          </a:xfrm>
          <a:prstGeom prst="rect">
            <a:avLst/>
          </a:prstGeom>
          <a:noFill/>
          <a:extLst>
            <a:ext uri="{909E8E84-426E-40DD-AFC4-6F175D3DCCD1}">
              <a14:hiddenFill xmlns:a14="http://schemas.microsoft.com/office/drawing/2010/main">
                <a:solidFill>
                  <a:srgbClr val="FFFFFF"/>
                </a:solidFill>
              </a14:hiddenFill>
            </a:ext>
          </a:extLst>
        </p:spPr>
      </p:pic>
      <p:sp>
        <p:nvSpPr>
          <p:cNvPr id="61442" name="Rectangle 6"/>
          <p:cNvSpPr>
            <a:spLocks noChangeArrowheads="1"/>
          </p:cNvSpPr>
          <p:nvPr/>
        </p:nvSpPr>
        <p:spPr bwMode="auto">
          <a:xfrm>
            <a:off x="366100" y="243324"/>
            <a:ext cx="6644018" cy="914604"/>
          </a:xfrm>
          <a:prstGeom prst="rect">
            <a:avLst/>
          </a:prstGeom>
          <a:noFill/>
          <a:ln w="9525">
            <a:noFill/>
            <a:miter lim="800000"/>
          </a:ln>
        </p:spPr>
        <p:txBody>
          <a:bodyPr lIns="73150" tIns="36575" rIns="73150" bIns="36575" anchor="ctr"/>
          <a:lstStyle/>
          <a:p>
            <a:pPr defTabSz="730885">
              <a:buClr>
                <a:srgbClr val="000099"/>
              </a:buClr>
            </a:pPr>
            <a:endParaRPr lang="en-US" sz="1900" dirty="0">
              <a:solidFill>
                <a:srgbClr val="FFFFCC"/>
              </a:solidFill>
              <a:latin typeface="Tahoma" panose="020B0604030504040204" pitchFamily="34" charset="0"/>
            </a:endParaRPr>
          </a:p>
        </p:txBody>
      </p:sp>
      <p:sp>
        <p:nvSpPr>
          <p:cNvPr id="61444" name="Rectangle 10"/>
          <p:cNvSpPr>
            <a:spLocks noChangeArrowheads="1"/>
          </p:cNvSpPr>
          <p:nvPr/>
        </p:nvSpPr>
        <p:spPr bwMode="auto">
          <a:xfrm>
            <a:off x="549149" y="548640"/>
            <a:ext cx="6766051" cy="471134"/>
          </a:xfrm>
          <a:prstGeom prst="rect">
            <a:avLst/>
          </a:prstGeom>
          <a:noFill/>
          <a:ln w="9525">
            <a:noFill/>
            <a:miter lim="800000"/>
          </a:ln>
        </p:spPr>
        <p:txBody>
          <a:bodyPr lIns="67270" tIns="33635" rIns="67270" bIns="33635"/>
          <a:lstStyle/>
          <a:p>
            <a:pPr defTabSz="730885"/>
            <a:r>
              <a:rPr lang="en-US" sz="2300" b="1" dirty="0"/>
              <a:t>VVPAT Sealing</a:t>
            </a:r>
          </a:p>
        </p:txBody>
      </p:sp>
      <p:pic>
        <p:nvPicPr>
          <p:cNvPr id="28674" name="Picture 2" descr="C:\Users\RAVI\Desktop\VVPAT PICS M3\DSC_455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623" y="1041157"/>
            <a:ext cx="2928792" cy="2817175"/>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17"/>
          <p:cNvSpPr>
            <a:spLocks noChangeArrowheads="1"/>
          </p:cNvSpPr>
          <p:nvPr/>
        </p:nvSpPr>
        <p:spPr bwMode="auto">
          <a:xfrm>
            <a:off x="435567" y="3858332"/>
            <a:ext cx="3059322" cy="1399468"/>
          </a:xfrm>
          <a:prstGeom prst="roundRect">
            <a:avLst>
              <a:gd name="adj" fmla="val 16667"/>
            </a:avLst>
          </a:prstGeom>
          <a:solidFill>
            <a:schemeClr val="accent6">
              <a:lumMod val="75000"/>
            </a:schemeClr>
          </a:solidFill>
          <a:ln w="9525">
            <a:solidFill>
              <a:schemeClr val="tx1"/>
            </a:solidFill>
            <a:round/>
          </a:ln>
        </p:spPr>
        <p:txBody>
          <a:bodyPr lIns="67270" tIns="33635" rIns="67270" bIns="33635" anchor="ctr"/>
          <a:lstStyle/>
          <a:p>
            <a:pPr>
              <a:spcBef>
                <a:spcPct val="0"/>
              </a:spcBef>
            </a:pPr>
            <a:r>
              <a:rPr lang="en-US" dirty="0">
                <a:solidFill>
                  <a:srgbClr val="FFFF00"/>
                </a:solidFill>
              </a:rPr>
              <a:t>Remove all Ballot Slips from Ballot Slip compartment and Keep in Black Envelope and Plastic </a:t>
            </a:r>
            <a:r>
              <a:rPr lang="en-US" dirty="0" err="1">
                <a:solidFill>
                  <a:srgbClr val="FFFF00"/>
                </a:solidFill>
              </a:rPr>
              <a:t>Box.Seal</a:t>
            </a:r>
            <a:r>
              <a:rPr lang="en-US" dirty="0">
                <a:solidFill>
                  <a:srgbClr val="FFFF00"/>
                </a:solidFill>
              </a:rPr>
              <a:t> with PPS.</a:t>
            </a:r>
          </a:p>
        </p:txBody>
      </p:sp>
      <p:sp>
        <p:nvSpPr>
          <p:cNvPr id="8" name="AutoShape 17"/>
          <p:cNvSpPr>
            <a:spLocks noChangeArrowheads="1"/>
          </p:cNvSpPr>
          <p:nvPr/>
        </p:nvSpPr>
        <p:spPr bwMode="auto">
          <a:xfrm>
            <a:off x="3791821" y="4260050"/>
            <a:ext cx="3059322" cy="997750"/>
          </a:xfrm>
          <a:prstGeom prst="roundRect">
            <a:avLst>
              <a:gd name="adj" fmla="val 16667"/>
            </a:avLst>
          </a:prstGeom>
          <a:solidFill>
            <a:srgbClr val="7030A0"/>
          </a:solidFill>
          <a:ln w="9525">
            <a:solidFill>
              <a:schemeClr val="tx1"/>
            </a:solidFill>
            <a:round/>
          </a:ln>
        </p:spPr>
        <p:txBody>
          <a:bodyPr lIns="67270" tIns="33635" rIns="67270" bIns="33635" anchor="ctr"/>
          <a:lstStyle/>
          <a:p>
            <a:pPr>
              <a:spcBef>
                <a:spcPct val="0"/>
              </a:spcBef>
            </a:pPr>
            <a:r>
              <a:rPr lang="en-US" dirty="0">
                <a:solidFill>
                  <a:srgbClr val="FFFF00"/>
                </a:solidFill>
              </a:rPr>
              <a:t>Now Actual Poll may be started.</a:t>
            </a:r>
          </a:p>
        </p:txBody>
      </p:sp>
      <p:sp>
        <p:nvSpPr>
          <p:cNvPr id="9" name="Line 12"/>
          <p:cNvSpPr>
            <a:spLocks noChangeShapeType="1"/>
          </p:cNvSpPr>
          <p:nvPr/>
        </p:nvSpPr>
        <p:spPr bwMode="auto">
          <a:xfrm flipV="1">
            <a:off x="6128227" y="3429752"/>
            <a:ext cx="0" cy="857159"/>
          </a:xfrm>
          <a:prstGeom prst="line">
            <a:avLst/>
          </a:prstGeom>
          <a:noFill/>
          <a:ln w="57150">
            <a:solidFill>
              <a:srgbClr val="FF0000"/>
            </a:solidFill>
            <a:round/>
            <a:tailEnd type="triangle" w="med" len="med"/>
          </a:ln>
        </p:spPr>
        <p:txBody>
          <a:bodyPr wrap="none" lIns="67270" tIns="33635" rIns="67270" bIns="33635" anchor="ctr"/>
          <a:lstStyle/>
          <a:p>
            <a:endParaRPr lang="en-US"/>
          </a:p>
        </p:txBody>
      </p:sp>
      <p:sp>
        <p:nvSpPr>
          <p:cNvPr id="2" name="Rectangle 1"/>
          <p:cNvSpPr/>
          <p:nvPr/>
        </p:nvSpPr>
        <p:spPr>
          <a:xfrm>
            <a:off x="3200401" y="0"/>
            <a:ext cx="4038600" cy="1476375"/>
          </a:xfrm>
          <a:prstGeom prst="rect">
            <a:avLst/>
          </a:prstGeom>
        </p:spPr>
        <p:txBody>
          <a:bodyPr wrap="square">
            <a:spAutoFit/>
          </a:bodyPr>
          <a:lstStyle/>
          <a:p>
            <a:pPr algn="just"/>
            <a:r>
              <a:rPr lang="en-IN" dirty="0">
                <a:solidFill>
                  <a:srgbClr val="FF0000"/>
                </a:solidFill>
              </a:rPr>
              <a:t>Presiding Officer and polling agents shall put their signatures on the address tag used for Sealing Drop box of the VVPAT after completion of mock poll.</a:t>
            </a:r>
            <a:endParaRPr lang="en-US" sz="1400" dirty="0">
              <a:solidFill>
                <a:srgbClr val="FF0000"/>
              </a:solidFill>
            </a:endParaRP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304800"/>
            <a:ext cx="6217920" cy="380999"/>
          </a:xfrm>
        </p:spPr>
        <p:txBody>
          <a:bodyPr>
            <a:normAutofit fontScale="90000"/>
          </a:bodyPr>
          <a:lstStyle/>
          <a:p>
            <a:pPr algn="l"/>
            <a:r>
              <a:rPr lang="en-US" sz="2900" b="1" dirty="0">
                <a:solidFill>
                  <a:schemeClr val="accent1">
                    <a:lumMod val="50000"/>
                  </a:schemeClr>
                </a:solidFill>
              </a:rPr>
              <a:t>Identification of reserve EVMs and VVPATs</a:t>
            </a:r>
            <a:br>
              <a:rPr lang="en-IN" dirty="0">
                <a:solidFill>
                  <a:schemeClr val="accent1">
                    <a:lumMod val="50000"/>
                  </a:schemeClr>
                </a:solidFill>
              </a:rPr>
            </a:br>
            <a:endParaRPr lang="en-IN" dirty="0">
              <a:solidFill>
                <a:schemeClr val="accent1">
                  <a:lumMod val="50000"/>
                </a:schemeClr>
              </a:solidFill>
            </a:endParaRPr>
          </a:p>
        </p:txBody>
      </p:sp>
      <p:sp>
        <p:nvSpPr>
          <p:cNvPr id="3" name="Subtitle 2"/>
          <p:cNvSpPr>
            <a:spLocks noGrp="1"/>
          </p:cNvSpPr>
          <p:nvPr>
            <p:ph type="subTitle" idx="1"/>
          </p:nvPr>
        </p:nvSpPr>
        <p:spPr>
          <a:xfrm>
            <a:off x="76200" y="762000"/>
            <a:ext cx="7162800" cy="4587240"/>
          </a:xfrm>
        </p:spPr>
        <p:txBody>
          <a:bodyPr>
            <a:normAutofit fontScale="55000" lnSpcReduction="20000"/>
          </a:bodyPr>
          <a:lstStyle/>
          <a:p>
            <a:pPr algn="just"/>
            <a:endParaRPr lang="en-IN" sz="2800" dirty="0">
              <a:solidFill>
                <a:schemeClr val="tx1"/>
              </a:solidFill>
            </a:endParaRPr>
          </a:p>
          <a:p>
            <a:pPr algn="just"/>
            <a:r>
              <a:rPr lang="en-US" sz="2800" dirty="0">
                <a:solidFill>
                  <a:schemeClr val="tx1"/>
                </a:solidFill>
              </a:rPr>
              <a:t>For visual identification of reserve EVMs and VVPATs the following shall be strictly, followed:</a:t>
            </a:r>
            <a:endParaRPr lang="en-IN" sz="2800" dirty="0">
              <a:solidFill>
                <a:schemeClr val="tx1"/>
              </a:solidFill>
            </a:endParaRPr>
          </a:p>
          <a:p>
            <a:pPr algn="just"/>
            <a:r>
              <a:rPr lang="en-US" sz="2800" dirty="0">
                <a:solidFill>
                  <a:schemeClr val="tx1"/>
                </a:solidFill>
              </a:rPr>
              <a:t>1. Adhesive Stickers with inscription '</a:t>
            </a:r>
            <a:r>
              <a:rPr lang="en-US" sz="2800" b="1" dirty="0">
                <a:solidFill>
                  <a:schemeClr val="tx1"/>
                </a:solidFill>
              </a:rPr>
              <a:t>RESERVE'</a:t>
            </a:r>
            <a:r>
              <a:rPr lang="en-US" sz="2800" dirty="0">
                <a:solidFill>
                  <a:schemeClr val="tx1"/>
                </a:solidFill>
              </a:rPr>
              <a:t> shall be pasted on the carrying cases</a:t>
            </a:r>
            <a:endParaRPr lang="en-IN" sz="2800" dirty="0">
              <a:solidFill>
                <a:schemeClr val="tx1"/>
              </a:solidFill>
            </a:endParaRPr>
          </a:p>
          <a:p>
            <a:pPr algn="just"/>
            <a:r>
              <a:rPr lang="en-US" sz="2800" dirty="0">
                <a:solidFill>
                  <a:schemeClr val="tx1"/>
                </a:solidFill>
              </a:rPr>
              <a:t>of reserve BUs, CUs and VVPATs during commissioning of EVMs and VVPATs.</a:t>
            </a:r>
          </a:p>
          <a:p>
            <a:pPr algn="just"/>
            <a:endParaRPr lang="en-IN" sz="2800" dirty="0">
              <a:solidFill>
                <a:schemeClr val="tx1"/>
              </a:solidFill>
            </a:endParaRPr>
          </a:p>
          <a:p>
            <a:pPr algn="just"/>
            <a:r>
              <a:rPr lang="en-US" sz="2800" dirty="0">
                <a:solidFill>
                  <a:schemeClr val="tx1"/>
                </a:solidFill>
              </a:rPr>
              <a:t>2. Apart from the adhesive stickers" the carrying cases of reserve EVMs and VVPAT's shall also be sealed with thread and address tags to avoid doubt on misuse of reserve EVMs and VVPATs while in movement on poll day. The thread and address tag of reserve EVM and VVPAT shall be removed in the presence of polling agents at polling station, if needed to replace any rejected EVM &amp; VVPAT at polling stations.</a:t>
            </a:r>
          </a:p>
          <a:p>
            <a:pPr algn="just"/>
            <a:endParaRPr lang="en-IN" sz="2800" dirty="0">
              <a:solidFill>
                <a:schemeClr val="tx1"/>
              </a:solidFill>
            </a:endParaRPr>
          </a:p>
          <a:p>
            <a:pPr algn="just"/>
            <a:r>
              <a:rPr lang="en-US" sz="2800" dirty="0">
                <a:solidFill>
                  <a:schemeClr val="tx1"/>
                </a:solidFill>
              </a:rPr>
              <a:t>3, Sector Officers shall also be provided Adhesive Stickers with inscription' </a:t>
            </a:r>
            <a:r>
              <a:rPr lang="en-US" sz="2800" b="1" dirty="0">
                <a:solidFill>
                  <a:schemeClr val="tx1"/>
                </a:solidFill>
              </a:rPr>
              <a:t>MOCK  POLL REPLACED'</a:t>
            </a:r>
            <a:r>
              <a:rPr lang="en-US" sz="2800" dirty="0">
                <a:solidFill>
                  <a:schemeClr val="tx1"/>
                </a:solidFill>
              </a:rPr>
              <a:t> for affixing on the carrying case of rejected BU/CU/VVPAT replaced during Mock poll.</a:t>
            </a:r>
          </a:p>
          <a:p>
            <a:pPr algn="just"/>
            <a:endParaRPr lang="en-IN" sz="2800" dirty="0">
              <a:solidFill>
                <a:schemeClr val="tx1"/>
              </a:solidFill>
            </a:endParaRPr>
          </a:p>
          <a:p>
            <a:pPr algn="just"/>
            <a:r>
              <a:rPr lang="en-US" sz="2800" dirty="0">
                <a:solidFill>
                  <a:schemeClr val="tx1"/>
                </a:solidFill>
              </a:rPr>
              <a:t>4. </a:t>
            </a:r>
            <a:r>
              <a:rPr lang="en-US" sz="2800" b="1" dirty="0">
                <a:solidFill>
                  <a:schemeClr val="tx1"/>
                </a:solidFill>
              </a:rPr>
              <a:t>Specification of the Adhesive Stickers</a:t>
            </a:r>
            <a:r>
              <a:rPr lang="en-US" sz="2800" dirty="0">
                <a:solidFill>
                  <a:schemeClr val="tx1"/>
                </a:solidFill>
              </a:rPr>
              <a:t>: The color of' such Adhesive Stickers should be 'Pink' for Assembly Constituencies elections and 'White' for Parliamentary Constituencies elections. Dimension of the stickers should be </a:t>
            </a:r>
            <a:r>
              <a:rPr lang="en-US" sz="2800" b="1" dirty="0">
                <a:solidFill>
                  <a:schemeClr val="tx1"/>
                </a:solidFill>
              </a:rPr>
              <a:t>15 cm x 10 cm</a:t>
            </a:r>
            <a:r>
              <a:rPr lang="en-US" sz="2800" dirty="0">
                <a:solidFill>
                  <a:schemeClr val="tx1"/>
                </a:solidFill>
              </a:rPr>
              <a:t>. (Sample attached)</a:t>
            </a:r>
            <a:endParaRPr lang="en-IN" sz="2800" dirty="0">
              <a:solidFill>
                <a:schemeClr val="tx1"/>
              </a:solidFill>
            </a:endParaRPr>
          </a:p>
          <a:p>
            <a:pPr algn="just"/>
            <a:r>
              <a:rPr lang="en-US" sz="2800" dirty="0">
                <a:solidFill>
                  <a:schemeClr val="tx1"/>
                </a:solidFill>
              </a:rPr>
              <a:t>The above instructions shall be brought to notice of all the concerned for compliance.</a:t>
            </a:r>
            <a:endParaRPr lang="en-IN" sz="2800" dirty="0">
              <a:solidFill>
                <a:schemeClr val="tx1"/>
              </a:solidFill>
            </a:endParaRPr>
          </a:p>
          <a:p>
            <a:pPr algn="l"/>
            <a:endParaRPr lang="en-IN" dirty="0">
              <a:solidFill>
                <a:schemeClr val="tx1"/>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rotWithShape="1">
          <a:blip r:embed="rId2" cstate="print"/>
          <a:srcRect l="21955" t="126" r="16323" b="-126"/>
          <a:stretch>
            <a:fillRect/>
          </a:stretch>
        </p:blipFill>
        <p:spPr bwMode="auto">
          <a:xfrm>
            <a:off x="304800" y="2597"/>
            <a:ext cx="3124200" cy="5486400"/>
          </a:xfrm>
          <a:prstGeom prst="rect">
            <a:avLst/>
          </a:prstGeom>
          <a:noFill/>
          <a:ln w="9525">
            <a:noFill/>
            <a:miter lim="800000"/>
            <a:headEnd/>
            <a:tailEnd/>
          </a:ln>
        </p:spPr>
      </p:pic>
      <p:pic>
        <p:nvPicPr>
          <p:cNvPr id="3" name="Picture 2"/>
          <p:cNvPicPr/>
          <p:nvPr/>
        </p:nvPicPr>
        <p:blipFill rotWithShape="1">
          <a:blip r:embed="rId3" cstate="print"/>
          <a:srcRect l="15849" t="3788" r="13086" b="5871"/>
          <a:stretch>
            <a:fillRect/>
          </a:stretch>
        </p:blipFill>
        <p:spPr bwMode="auto">
          <a:xfrm>
            <a:off x="4125191" y="62345"/>
            <a:ext cx="3190009" cy="5221432"/>
          </a:xfrm>
          <a:prstGeom prst="rect">
            <a:avLst/>
          </a:prstGeom>
          <a:noFill/>
          <a:ln w="9525">
            <a:noFill/>
            <a:miter lim="800000"/>
            <a:headEnd/>
            <a:tailEnd/>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rotWithShape="1">
          <a:blip r:embed="rId2" cstate="print"/>
          <a:srcRect l="11079" t="12275" r="12641" b="24612"/>
          <a:stretch>
            <a:fillRect/>
          </a:stretch>
        </p:blipFill>
        <p:spPr bwMode="auto">
          <a:xfrm>
            <a:off x="0" y="-304800"/>
            <a:ext cx="7315200" cy="5791199"/>
          </a:xfrm>
          <a:prstGeom prst="rect">
            <a:avLst/>
          </a:prstGeom>
          <a:noFill/>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rotWithShape="1">
          <a:blip r:embed="rId2" cstate="print"/>
          <a:srcRect l="7529" t="15340" r="8807" b="27987"/>
          <a:stretch>
            <a:fillRect/>
          </a:stretch>
        </p:blipFill>
        <p:spPr bwMode="auto">
          <a:xfrm>
            <a:off x="152400" y="0"/>
            <a:ext cx="7010400" cy="5392882"/>
          </a:xfrm>
          <a:prstGeom prst="rect">
            <a:avLst/>
          </a:prstGeom>
          <a:noFill/>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42" name="Picture 2"/>
          <p:cNvPicPr>
            <a:picLocks noChangeAspect="1" noChangeArrowheads="1"/>
          </p:cNvPicPr>
          <p:nvPr/>
        </p:nvPicPr>
        <p:blipFill rotWithShape="1">
          <a:blip r:embed="rId2" cstate="print"/>
          <a:srcRect l="36509" t="14441" r="36509" b="19859"/>
          <a:stretch>
            <a:fillRect/>
          </a:stretch>
        </p:blipFill>
        <p:spPr bwMode="auto">
          <a:xfrm>
            <a:off x="0" y="0"/>
            <a:ext cx="7315200" cy="5334000"/>
          </a:xfrm>
          <a:prstGeom prst="rect">
            <a:avLst/>
          </a:prstGeom>
          <a:noFill/>
          <a:ln w="9525">
            <a:noFill/>
            <a:miter lim="800000"/>
            <a:headEnd/>
            <a:tailEnd/>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066" name="Picture 2"/>
          <p:cNvPicPr>
            <a:picLocks noChangeAspect="1" noChangeArrowheads="1"/>
          </p:cNvPicPr>
          <p:nvPr/>
        </p:nvPicPr>
        <p:blipFill>
          <a:blip r:embed="rId2" cstate="print"/>
          <a:srcRect l="35052" t="21993" r="34020" b="13860"/>
          <a:stretch>
            <a:fillRect/>
          </a:stretch>
        </p:blipFill>
        <p:spPr bwMode="auto">
          <a:xfrm>
            <a:off x="0" y="0"/>
            <a:ext cx="7315200" cy="5486400"/>
          </a:xfrm>
          <a:prstGeom prst="rect">
            <a:avLst/>
          </a:prstGeom>
          <a:noFill/>
          <a:ln w="9525">
            <a:noFill/>
            <a:miter lim="800000"/>
            <a:headEnd/>
            <a:tailEnd/>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124691"/>
            <a:ext cx="6934200" cy="4892675"/>
          </a:xfrm>
          <a:prstGeom prst="rect">
            <a:avLst/>
          </a:prstGeom>
        </p:spPr>
        <p:txBody>
          <a:bodyPr wrap="square">
            <a:spAutoFit/>
          </a:bodyPr>
          <a:lstStyle/>
          <a:p>
            <a:pPr algn="ctr"/>
            <a:r>
              <a:rPr lang="en-IN" sz="2400" b="1" dirty="0">
                <a:solidFill>
                  <a:srgbClr val="FF0000"/>
                </a:solidFill>
              </a:rPr>
              <a:t>Change of </a:t>
            </a:r>
            <a:r>
              <a:rPr lang="en-IN" sz="2400" b="1" dirty="0" err="1">
                <a:solidFill>
                  <a:srgbClr val="FF0000"/>
                </a:solidFill>
              </a:rPr>
              <a:t>Powerpack</a:t>
            </a:r>
            <a:r>
              <a:rPr lang="en-IN" sz="2400" b="1" dirty="0">
                <a:solidFill>
                  <a:srgbClr val="FF0000"/>
                </a:solidFill>
              </a:rPr>
              <a:t> of CU</a:t>
            </a:r>
          </a:p>
          <a:p>
            <a:endParaRPr lang="en-IN" dirty="0"/>
          </a:p>
          <a:p>
            <a:pPr algn="just"/>
            <a:r>
              <a:rPr lang="en-IN" dirty="0"/>
              <a:t>In case the Power Pack (Battery) of the control unit does not function properly or showing Low Battery, Presiding Officers shall take the following action:</a:t>
            </a:r>
            <a:endParaRPr lang="en-US" dirty="0"/>
          </a:p>
          <a:p>
            <a:pPr lvl="0" algn="just"/>
            <a:r>
              <a:rPr lang="en-IN" dirty="0"/>
              <a:t>i) </a:t>
            </a:r>
            <a:r>
              <a:rPr lang="en-IN" dirty="0">
                <a:solidFill>
                  <a:srgbClr val="0070C0"/>
                </a:solidFill>
              </a:rPr>
              <a:t>Presiding officer shall immediately inform the same to the Sector officer for replacement of Power Pack of the control Unit. For this purpose, additional power Packs of the Control Units shall be provided to the Sector officers. </a:t>
            </a:r>
            <a:endParaRPr lang="en-US" dirty="0">
              <a:solidFill>
                <a:srgbClr val="0070C0"/>
              </a:solidFill>
            </a:endParaRPr>
          </a:p>
          <a:p>
            <a:pPr lvl="0" algn="just"/>
            <a:r>
              <a:rPr lang="en-IN" dirty="0"/>
              <a:t>ii) Presiding officer shall replace the Power Pack of the control Unit in the presence of' the Polling Agents and Sector officer. PO shall again seal the Battery Section of the Control unit with thread and Address Tag and obtain the signature of the polling agent on the tag.</a:t>
            </a:r>
            <a:endParaRPr lang="en-US" dirty="0"/>
          </a:p>
          <a:p>
            <a:pPr algn="just"/>
            <a:r>
              <a:rPr lang="en-IN" dirty="0">
                <a:solidFill>
                  <a:srgbClr val="0070C0"/>
                </a:solidFill>
              </a:rPr>
              <a:t>(iii) Presiding officer shall submit a report in the Format attached with the Commission’s letter No 51/8/7/2020-EMS </a:t>
            </a:r>
            <a:r>
              <a:rPr lang="en-IN" dirty="0" err="1">
                <a:solidFill>
                  <a:srgbClr val="0070C0"/>
                </a:solidFill>
              </a:rPr>
              <a:t>dtd</a:t>
            </a:r>
            <a:r>
              <a:rPr lang="en-IN" dirty="0">
                <a:solidFill>
                  <a:srgbClr val="0070C0"/>
                </a:solidFill>
              </a:rPr>
              <a:t> 25.08.2020 (i.e. part-III of the Presiding Officer's Report).</a:t>
            </a:r>
            <a:endParaRPr lang="en-US" dirty="0">
              <a:solidFill>
                <a:srgbClr val="0070C0"/>
              </a:solidFill>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018" name="Picture 2"/>
          <p:cNvPicPr>
            <a:picLocks noChangeAspect="1" noChangeArrowheads="1"/>
          </p:cNvPicPr>
          <p:nvPr/>
        </p:nvPicPr>
        <p:blipFill>
          <a:blip r:embed="rId2" cstate="print"/>
          <a:srcRect l="34727" t="20578" r="34887" b="15112"/>
          <a:stretch>
            <a:fillRect/>
          </a:stretch>
        </p:blipFill>
        <p:spPr bwMode="auto">
          <a:xfrm>
            <a:off x="0" y="0"/>
            <a:ext cx="7315200" cy="5486400"/>
          </a:xfrm>
          <a:prstGeom prst="rect">
            <a:avLst/>
          </a:prstGeom>
          <a:noFill/>
          <a:ln w="9525">
            <a:noFill/>
            <a:miter lim="800000"/>
            <a:headEnd/>
            <a:tailEnd/>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365125" y="222250"/>
            <a:ext cx="6584950" cy="311150"/>
          </a:xfrm>
        </p:spPr>
        <p:txBody>
          <a:bodyPr rtlCol="0">
            <a:normAutofit fontScale="90000"/>
          </a:bodyPr>
          <a:lstStyle/>
          <a:p>
            <a:pPr defTabSz="731520" eaLnBrk="1" fontAlgn="auto" hangingPunct="1">
              <a:spcAft>
                <a:spcPts val="0"/>
              </a:spcAft>
              <a:defRPr/>
            </a:pPr>
            <a:r>
              <a:rPr lang="en-US" sz="2400" b="1" u="sng" dirty="0">
                <a:solidFill>
                  <a:srgbClr val="0070C0"/>
                </a:solidFill>
              </a:rPr>
              <a:t>COMMENCEMENT OF POLL</a:t>
            </a:r>
          </a:p>
        </p:txBody>
      </p:sp>
      <p:sp>
        <p:nvSpPr>
          <p:cNvPr id="22531" name="Rectangle 3"/>
          <p:cNvSpPr>
            <a:spLocks noGrp="1" noChangeArrowheads="1"/>
          </p:cNvSpPr>
          <p:nvPr>
            <p:ph type="body" idx="1"/>
          </p:nvPr>
        </p:nvSpPr>
        <p:spPr>
          <a:xfrm>
            <a:off x="382058" y="609600"/>
            <a:ext cx="6584950" cy="4724400"/>
          </a:xfrm>
          <a:solidFill>
            <a:schemeClr val="bg1"/>
          </a:solidFill>
        </p:spPr>
        <p:txBody>
          <a:bodyPr rtlCol="0">
            <a:normAutofit fontScale="92500" lnSpcReduction="20000"/>
          </a:bodyPr>
          <a:lstStyle/>
          <a:p>
            <a:pPr marL="274320" indent="-274320" algn="just" defTabSz="731520" eaLnBrk="1" fontAlgn="auto" hangingPunct="1">
              <a:lnSpc>
                <a:spcPct val="90000"/>
              </a:lnSpc>
              <a:spcAft>
                <a:spcPts val="0"/>
              </a:spcAft>
              <a:buFont typeface="Wingdings" panose="05000000000000000000" pitchFamily="2" charset="2"/>
              <a:buChar char="§"/>
              <a:defRPr/>
            </a:pPr>
            <a:r>
              <a:rPr lang="en-US" sz="1600" dirty="0"/>
              <a:t>Pr. O to read out provisions u/s 128 of R.P. Act, 1950 about maintenance of secrecy of voting</a:t>
            </a:r>
          </a:p>
          <a:p>
            <a:pPr marL="274320" indent="-274320" algn="just" defTabSz="731520" eaLnBrk="1" fontAlgn="auto" hangingPunct="1">
              <a:lnSpc>
                <a:spcPct val="90000"/>
              </a:lnSpc>
              <a:spcAft>
                <a:spcPts val="0"/>
              </a:spcAft>
              <a:buFont typeface="Wingdings" panose="05000000000000000000" pitchFamily="2" charset="2"/>
              <a:buChar char="§"/>
              <a:defRPr/>
            </a:pPr>
            <a:endParaRPr lang="en-US" sz="1600" dirty="0"/>
          </a:p>
          <a:p>
            <a:pPr marL="274320" indent="-274320" algn="just" defTabSz="731520" eaLnBrk="1" fontAlgn="auto" hangingPunct="1">
              <a:lnSpc>
                <a:spcPct val="90000"/>
              </a:lnSpc>
              <a:spcAft>
                <a:spcPts val="0"/>
              </a:spcAft>
              <a:buFont typeface="Wingdings" panose="05000000000000000000" pitchFamily="2" charset="2"/>
              <a:buChar char="§"/>
              <a:defRPr/>
            </a:pPr>
            <a:r>
              <a:rPr lang="en-US" sz="1600" dirty="0"/>
              <a:t>Pr. O to make a declaration in prescribed form about commencement of poll &amp; sign &amp; obtain signatures of polling agents present</a:t>
            </a:r>
          </a:p>
          <a:p>
            <a:pPr marL="274320" indent="-274320" algn="just" defTabSz="731520" eaLnBrk="1" fontAlgn="auto" hangingPunct="1">
              <a:lnSpc>
                <a:spcPct val="90000"/>
              </a:lnSpc>
              <a:spcAft>
                <a:spcPts val="0"/>
              </a:spcAft>
              <a:buFont typeface="Wingdings" panose="05000000000000000000" pitchFamily="2" charset="2"/>
              <a:buChar char="§"/>
              <a:defRPr/>
            </a:pPr>
            <a:endParaRPr lang="en-US" sz="1600" dirty="0"/>
          </a:p>
          <a:p>
            <a:pPr marL="274320" indent="-274320" algn="just" defTabSz="731520" eaLnBrk="1" fontAlgn="auto" hangingPunct="1">
              <a:lnSpc>
                <a:spcPct val="90000"/>
              </a:lnSpc>
              <a:spcAft>
                <a:spcPts val="0"/>
              </a:spcAft>
              <a:buFont typeface="Wingdings" panose="05000000000000000000" pitchFamily="2" charset="2"/>
              <a:buChar char="§"/>
              <a:defRPr/>
            </a:pPr>
            <a:r>
              <a:rPr lang="en-US" sz="1600" dirty="0"/>
              <a:t>If the preliminaries are not over, admit 3 to 4 voters at the hour fixed for commencement of poll</a:t>
            </a:r>
          </a:p>
          <a:p>
            <a:pPr marL="274320" indent="-274320" algn="just" defTabSz="731520" eaLnBrk="1" fontAlgn="auto" hangingPunct="1">
              <a:lnSpc>
                <a:spcPct val="90000"/>
              </a:lnSpc>
              <a:spcAft>
                <a:spcPts val="0"/>
              </a:spcAft>
              <a:buFont typeface="Wingdings" panose="05000000000000000000" pitchFamily="2" charset="2"/>
              <a:buChar char="§"/>
              <a:defRPr/>
            </a:pPr>
            <a:endParaRPr lang="en-US" sz="1600" dirty="0"/>
          </a:p>
          <a:p>
            <a:pPr marL="274320" indent="-274320" algn="just" defTabSz="731520" eaLnBrk="1" fontAlgn="auto" hangingPunct="1">
              <a:lnSpc>
                <a:spcPct val="90000"/>
              </a:lnSpc>
              <a:spcAft>
                <a:spcPts val="0"/>
              </a:spcAft>
              <a:buFont typeface="Wingdings" panose="05000000000000000000" pitchFamily="2" charset="2"/>
              <a:buChar char="§"/>
              <a:defRPr/>
            </a:pPr>
            <a:r>
              <a:rPr lang="en-US" sz="1600" dirty="0"/>
              <a:t>Send/</a:t>
            </a:r>
            <a:r>
              <a:rPr lang="en-US" sz="1600" dirty="0" err="1"/>
              <a:t>sms</a:t>
            </a:r>
            <a:r>
              <a:rPr lang="en-US" sz="1600" dirty="0"/>
              <a:t>  a report on commencement of poll</a:t>
            </a:r>
          </a:p>
          <a:p>
            <a:pPr marL="274320" indent="-274320" algn="just" defTabSz="731520" eaLnBrk="1" fontAlgn="auto" hangingPunct="1">
              <a:lnSpc>
                <a:spcPct val="90000"/>
              </a:lnSpc>
              <a:spcAft>
                <a:spcPts val="0"/>
              </a:spcAft>
              <a:buFont typeface="Wingdings" panose="05000000000000000000" pitchFamily="2" charset="2"/>
              <a:buChar char="§"/>
              <a:defRPr/>
            </a:pPr>
            <a:endParaRPr lang="en-US" sz="1600" dirty="0"/>
          </a:p>
          <a:p>
            <a:pPr marL="274320" indent="-274320" algn="just" defTabSz="731520" eaLnBrk="1" fontAlgn="auto" hangingPunct="1">
              <a:lnSpc>
                <a:spcPct val="90000"/>
              </a:lnSpc>
              <a:spcAft>
                <a:spcPts val="0"/>
              </a:spcAft>
              <a:buFont typeface="Wingdings" panose="05000000000000000000" pitchFamily="2" charset="2"/>
              <a:buChar char="§"/>
              <a:defRPr/>
            </a:pPr>
            <a:r>
              <a:rPr lang="en-US" sz="1600" dirty="0"/>
              <a:t>Please remember if commencement of poll gets delayed by more than two hours, re-poll will be announced by the ECI</a:t>
            </a:r>
          </a:p>
          <a:p>
            <a:pPr marL="274320" indent="-274320" algn="just" defTabSz="731520" eaLnBrk="1" fontAlgn="auto" hangingPunct="1">
              <a:lnSpc>
                <a:spcPct val="90000"/>
              </a:lnSpc>
              <a:spcAft>
                <a:spcPts val="0"/>
              </a:spcAft>
              <a:buFont typeface="Wingdings" panose="05000000000000000000" pitchFamily="2" charset="2"/>
              <a:buChar char="§"/>
              <a:defRPr/>
            </a:pPr>
            <a:endParaRPr lang="en-US" sz="1600" dirty="0"/>
          </a:p>
          <a:p>
            <a:pPr marL="274320" indent="-274320" algn="just" defTabSz="731520" eaLnBrk="1" fontAlgn="auto" hangingPunct="1">
              <a:lnSpc>
                <a:spcPct val="90000"/>
              </a:lnSpc>
              <a:spcAft>
                <a:spcPts val="0"/>
              </a:spcAft>
              <a:buFont typeface="Wingdings" panose="05000000000000000000" pitchFamily="2" charset="2"/>
              <a:buChar char="§"/>
              <a:defRPr/>
            </a:pPr>
            <a:r>
              <a:rPr lang="en-US" sz="1600" dirty="0"/>
              <a:t>Demonstrate to the polling agents that the marked copy of the electoral roll does not contain any entries other than </a:t>
            </a:r>
            <a:r>
              <a:rPr lang="en-US" sz="1600" b="1" dirty="0"/>
              <a:t>PB </a:t>
            </a:r>
            <a:r>
              <a:rPr lang="en-US" sz="1600" dirty="0"/>
              <a:t>&amp; </a:t>
            </a:r>
            <a:r>
              <a:rPr lang="en-US" sz="1600" b="1" dirty="0"/>
              <a:t>EDC;</a:t>
            </a:r>
            <a:endParaRPr lang="en-US" sz="1600" dirty="0"/>
          </a:p>
          <a:p>
            <a:pPr marL="274320" indent="-274320" algn="just" defTabSz="731520" eaLnBrk="1" fontAlgn="auto" hangingPunct="1">
              <a:lnSpc>
                <a:spcPct val="90000"/>
              </a:lnSpc>
              <a:spcAft>
                <a:spcPts val="0"/>
              </a:spcAft>
              <a:buFont typeface="Wingdings" panose="05000000000000000000" pitchFamily="2" charset="2"/>
              <a:buChar char="§"/>
              <a:defRPr/>
            </a:pPr>
            <a:endParaRPr lang="en-US" sz="1600" dirty="0"/>
          </a:p>
          <a:p>
            <a:pPr marL="274320" indent="-274320" algn="just" defTabSz="731520" eaLnBrk="1" fontAlgn="auto" hangingPunct="1">
              <a:lnSpc>
                <a:spcPct val="90000"/>
              </a:lnSpc>
              <a:spcAft>
                <a:spcPts val="0"/>
              </a:spcAft>
              <a:buFont typeface="Wingdings" panose="05000000000000000000" pitchFamily="2" charset="2"/>
              <a:buChar char="§"/>
              <a:defRPr/>
            </a:pPr>
            <a:r>
              <a:rPr lang="en-US" sz="1600" dirty="0"/>
              <a:t>Demonstrate also that the register of voters </a:t>
            </a:r>
            <a:r>
              <a:rPr lang="en-US" sz="1600" b="1" dirty="0"/>
              <a:t>(Form-17A)</a:t>
            </a:r>
            <a:r>
              <a:rPr lang="en-US" sz="1600" dirty="0"/>
              <a:t> does not  contain any entry;</a:t>
            </a:r>
          </a:p>
          <a:p>
            <a:pPr marL="274320" indent="-274320" algn="just" defTabSz="731520" eaLnBrk="1" fontAlgn="auto" hangingPunct="1">
              <a:lnSpc>
                <a:spcPct val="90000"/>
              </a:lnSpc>
              <a:spcAft>
                <a:spcPts val="0"/>
              </a:spcAft>
              <a:buFont typeface="Wingdings" panose="05000000000000000000" pitchFamily="2" charset="2"/>
              <a:buChar char="§"/>
              <a:defRPr/>
            </a:pPr>
            <a:r>
              <a:rPr lang="en-US" sz="1600" dirty="0"/>
              <a:t>Tally time with the polling agents.</a:t>
            </a:r>
          </a:p>
          <a:p>
            <a:pPr marL="274320" indent="-274320" algn="just" defTabSz="731520" eaLnBrk="1" fontAlgn="auto" hangingPunct="1">
              <a:lnSpc>
                <a:spcPct val="90000"/>
              </a:lnSpc>
              <a:spcAft>
                <a:spcPts val="0"/>
              </a:spcAft>
              <a:buFont typeface="Wingdings" panose="05000000000000000000" pitchFamily="2" charset="2"/>
              <a:buChar char="§"/>
              <a:defRPr/>
            </a:pPr>
            <a:endParaRPr lang="en-IN" sz="1600" dirty="0">
              <a:solidFill>
                <a:srgbClr val="FF0000"/>
              </a:solidFill>
            </a:endParaRPr>
          </a:p>
          <a:p>
            <a:pPr marL="274320" indent="-274320" algn="just" defTabSz="731520" eaLnBrk="1" fontAlgn="auto" hangingPunct="1">
              <a:lnSpc>
                <a:spcPct val="90000"/>
              </a:lnSpc>
              <a:spcAft>
                <a:spcPts val="0"/>
              </a:spcAft>
              <a:buFont typeface="Wingdings" panose="05000000000000000000" pitchFamily="2" charset="2"/>
              <a:buChar char="§"/>
              <a:defRPr/>
            </a:pPr>
            <a:r>
              <a:rPr lang="en-IN" sz="1600" dirty="0">
                <a:solidFill>
                  <a:srgbClr val="FF0000"/>
                </a:solidFill>
              </a:rPr>
              <a:t>Before the first voter signs in Form-17A (Register of Voters), the Polling Officer-1 shall check with the Presiding Officer and record in ink in Form-17A that "Total in the Control Unit checked and found to be zero".</a:t>
            </a:r>
            <a:endParaRPr lang="en-US" sz="1600" dirty="0">
              <a:solidFill>
                <a:srgbClr val="FF0000"/>
              </a:solidFill>
            </a:endParaRPr>
          </a:p>
          <a:p>
            <a:pPr marL="274320" indent="-274320" algn="just" defTabSz="731520" eaLnBrk="1" fontAlgn="auto" hangingPunct="1">
              <a:lnSpc>
                <a:spcPct val="90000"/>
              </a:lnSpc>
              <a:spcAft>
                <a:spcPts val="0"/>
              </a:spcAft>
              <a:buFont typeface="Wingdings" panose="05000000000000000000" pitchFamily="2" charset="2"/>
              <a:buChar char="§"/>
              <a:defRPr/>
            </a:pPr>
            <a:endParaRPr lang="en-US" sz="1600" dirty="0"/>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457200" y="487680"/>
            <a:ext cx="6248400" cy="3596640"/>
          </a:xfrm>
          <a:prstGeom prst="ellipse">
            <a:avLst/>
          </a:prstGeom>
        </p:spPr>
        <p:style>
          <a:lnRef idx="0">
            <a:schemeClr val="accent3"/>
          </a:lnRef>
          <a:fillRef idx="3">
            <a:schemeClr val="accent3"/>
          </a:fillRef>
          <a:effectRef idx="3">
            <a:schemeClr val="accent3"/>
          </a:effectRef>
          <a:fontRef idx="minor">
            <a:schemeClr val="lt1"/>
          </a:fontRef>
        </p:style>
        <p:txBody>
          <a:bodyPr lIns="73152" tIns="36576" rIns="73152" bIns="36576" anchor="ctr"/>
          <a:lstStyle/>
          <a:p>
            <a:pPr eaLnBrk="1" hangingPunct="1">
              <a:defRPr/>
            </a:pPr>
            <a:r>
              <a:rPr lang="en-US" sz="3200" b="1" dirty="0">
                <a:solidFill>
                  <a:schemeClr val="tx1"/>
                </a:solidFill>
              </a:rPr>
              <a:t>                    </a:t>
            </a:r>
          </a:p>
          <a:p>
            <a:pPr eaLnBrk="1" hangingPunct="1">
              <a:defRPr/>
            </a:pPr>
            <a:endParaRPr lang="en-US" sz="3200" b="1" dirty="0">
              <a:solidFill>
                <a:schemeClr val="tx1"/>
              </a:solidFill>
            </a:endParaRPr>
          </a:p>
          <a:p>
            <a:pPr eaLnBrk="1" hangingPunct="1">
              <a:defRPr/>
            </a:pPr>
            <a:endParaRPr lang="en-US" sz="3200" b="1" dirty="0">
              <a:solidFill>
                <a:schemeClr val="tx1"/>
              </a:solidFill>
            </a:endParaRPr>
          </a:p>
          <a:p>
            <a:pPr eaLnBrk="1" hangingPunct="1">
              <a:defRPr/>
            </a:pPr>
            <a:r>
              <a:rPr lang="en-US" sz="3200" b="1" dirty="0">
                <a:solidFill>
                  <a:schemeClr val="tx1"/>
                </a:solidFill>
              </a:rPr>
              <a:t>                    Poll</a:t>
            </a:r>
          </a:p>
          <a:p>
            <a:pPr eaLnBrk="1" hangingPunct="1">
              <a:defRPr/>
            </a:pPr>
            <a:endParaRPr lang="en-US" sz="3200" b="1" dirty="0">
              <a:solidFill>
                <a:schemeClr val="tx1"/>
              </a:solidFill>
            </a:endParaRPr>
          </a:p>
          <a:p>
            <a:pPr eaLnBrk="1" hangingPunct="1">
              <a:defRPr/>
            </a:pPr>
            <a:endParaRPr lang="en-US" sz="1600" b="1" dirty="0">
              <a:solidFill>
                <a:schemeClr val="tx1"/>
              </a:solidFill>
            </a:endParaRPr>
          </a:p>
          <a:p>
            <a:pPr marL="1428750" lvl="2" indent="-514350" eaLnBrk="1" hangingPunct="1">
              <a:buAutoNum type="arabicPeriod"/>
              <a:defRPr/>
            </a:pPr>
            <a:r>
              <a:rPr lang="en-US" sz="1600" b="1" dirty="0">
                <a:solidFill>
                  <a:srgbClr val="7030A0"/>
                </a:solidFill>
              </a:rPr>
              <a:t>Regulation of entries at PS</a:t>
            </a:r>
          </a:p>
          <a:p>
            <a:pPr marL="1428750" lvl="2" indent="-514350" eaLnBrk="1" hangingPunct="1">
              <a:buAutoNum type="arabicPeriod"/>
              <a:defRPr/>
            </a:pPr>
            <a:r>
              <a:rPr lang="en-US" sz="1600" b="1" dirty="0">
                <a:solidFill>
                  <a:srgbClr val="7030A0"/>
                </a:solidFill>
              </a:rPr>
              <a:t>Role of CPF at PS</a:t>
            </a:r>
          </a:p>
          <a:p>
            <a:pPr marL="1428750" lvl="2" indent="-514350" eaLnBrk="1" hangingPunct="1">
              <a:buAutoNum type="arabicPeriod"/>
              <a:defRPr/>
            </a:pPr>
            <a:r>
              <a:rPr lang="en-US" sz="1600" b="1" dirty="0">
                <a:solidFill>
                  <a:srgbClr val="7030A0"/>
                </a:solidFill>
              </a:rPr>
              <a:t>Entry of Media</a:t>
            </a:r>
          </a:p>
          <a:p>
            <a:pPr marL="1428750" lvl="2" indent="-514350" eaLnBrk="1" hangingPunct="1">
              <a:buAutoNum type="arabicPeriod"/>
              <a:defRPr/>
            </a:pPr>
            <a:r>
              <a:rPr lang="en-US" sz="1600" b="1" dirty="0">
                <a:solidFill>
                  <a:srgbClr val="7030A0"/>
                </a:solidFill>
              </a:rPr>
              <a:t>Duties of PP</a:t>
            </a:r>
          </a:p>
          <a:p>
            <a:pPr marL="1428750" lvl="2" indent="-514350" eaLnBrk="1" hangingPunct="1">
              <a:buAutoNum type="arabicPeriod"/>
              <a:defRPr/>
            </a:pPr>
            <a:r>
              <a:rPr lang="en-US" sz="1600" b="1" dirty="0">
                <a:solidFill>
                  <a:srgbClr val="7030A0"/>
                </a:solidFill>
              </a:rPr>
              <a:t>ED vote</a:t>
            </a:r>
          </a:p>
          <a:p>
            <a:pPr marL="514350" indent="-514350" algn="ctr" eaLnBrk="1" hangingPunct="1">
              <a:buAutoNum type="arabicPeriod"/>
              <a:defRPr/>
            </a:pPr>
            <a:endParaRPr lang="en-US" sz="3200" b="1" dirty="0">
              <a:solidFill>
                <a:schemeClr val="tx1"/>
              </a:solidFill>
            </a:endParaRPr>
          </a:p>
          <a:p>
            <a:pPr marL="514350" indent="-514350" algn="ctr" eaLnBrk="1" hangingPunct="1">
              <a:buAutoNum type="arabicPeriod"/>
              <a:defRPr/>
            </a:pPr>
            <a:endParaRPr lang="en-US" sz="3200" b="1" dirty="0">
              <a:solidFill>
                <a:schemeClr val="tx1"/>
              </a:solidFill>
            </a:endParaRPr>
          </a:p>
        </p:txBody>
      </p:sp>
      <p:cxnSp>
        <p:nvCxnSpPr>
          <p:cNvPr id="4" name="Straight Connector 3"/>
          <p:cNvCxnSpPr/>
          <p:nvPr/>
        </p:nvCxnSpPr>
        <p:spPr>
          <a:xfrm flipV="1">
            <a:off x="792163" y="3292475"/>
            <a:ext cx="1706562" cy="1157288"/>
          </a:xfrm>
          <a:prstGeom prst="line">
            <a:avLst/>
          </a:prstGeom>
          <a:ln w="76200">
            <a:solidFill>
              <a:srgbClr val="FFC000"/>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upRight)">
                                      <p:cBhvr>
                                        <p:cTn id="7" dur="1000"/>
                                        <p:tgtEl>
                                          <p:spTgt spid="4"/>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6720" y="182881"/>
            <a:ext cx="6217920" cy="426720"/>
          </a:xfrm>
        </p:spPr>
        <p:txBody>
          <a:bodyPr>
            <a:normAutofit fontScale="90000"/>
          </a:bodyPr>
          <a:lstStyle/>
          <a:p>
            <a:r>
              <a:rPr lang="en-IN" dirty="0"/>
              <a:t>POLL DAY</a:t>
            </a:r>
          </a:p>
        </p:txBody>
      </p:sp>
      <p:sp>
        <p:nvSpPr>
          <p:cNvPr id="3" name="Subtitle 2"/>
          <p:cNvSpPr>
            <a:spLocks noGrp="1"/>
          </p:cNvSpPr>
          <p:nvPr>
            <p:ph type="subTitle" idx="1"/>
          </p:nvPr>
        </p:nvSpPr>
        <p:spPr>
          <a:xfrm>
            <a:off x="121920" y="609600"/>
            <a:ext cx="6949440" cy="4693920"/>
          </a:xfrm>
        </p:spPr>
        <p:txBody>
          <a:bodyPr/>
          <a:lstStyle/>
          <a:p>
            <a:pPr algn="l"/>
            <a:r>
              <a:rPr lang="en-US" sz="1400" b="1" dirty="0">
                <a:latin typeface="Times New Roman" panose="02020603050405020304" pitchFamily="18" charset="0"/>
                <a:cs typeface="Times New Roman" panose="02020603050405020304" pitchFamily="18" charset="0"/>
              </a:rPr>
              <a:t>Layout of polling station</a:t>
            </a:r>
          </a:p>
          <a:p>
            <a:pPr algn="l"/>
            <a:endParaRPr lang="en-IN" dirty="0"/>
          </a:p>
        </p:txBody>
      </p:sp>
      <p:pic>
        <p:nvPicPr>
          <p:cNvPr id="4" name="Picture 3"/>
          <p:cNvPicPr/>
          <p:nvPr/>
        </p:nvPicPr>
        <p:blipFill>
          <a:blip r:embed="rId2" cstate="print"/>
          <a:srcRect/>
          <a:stretch>
            <a:fillRect/>
          </a:stretch>
        </p:blipFill>
        <p:spPr bwMode="auto">
          <a:xfrm>
            <a:off x="304800" y="975360"/>
            <a:ext cx="6096000" cy="3657600"/>
          </a:xfrm>
          <a:prstGeom prst="rect">
            <a:avLst/>
          </a:prstGeom>
          <a:noFill/>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26721"/>
            <a:ext cx="6217920" cy="429258"/>
          </a:xfrm>
        </p:spPr>
        <p:txBody>
          <a:bodyPr>
            <a:normAutofit fontScale="90000"/>
          </a:bodyPr>
          <a:lstStyle/>
          <a:p>
            <a:pPr algn="l"/>
            <a:r>
              <a:rPr lang="en-US" b="1" dirty="0"/>
              <a:t>SET UP OF EVMs AND VVPATs</a:t>
            </a:r>
            <a:endParaRPr lang="en-IN" dirty="0"/>
          </a:p>
        </p:txBody>
      </p:sp>
      <p:sp>
        <p:nvSpPr>
          <p:cNvPr id="3" name="Subtitle 2"/>
          <p:cNvSpPr>
            <a:spLocks noGrp="1"/>
          </p:cNvSpPr>
          <p:nvPr>
            <p:ph type="subTitle" idx="1"/>
          </p:nvPr>
        </p:nvSpPr>
        <p:spPr>
          <a:xfrm>
            <a:off x="365760" y="975360"/>
            <a:ext cx="6583680" cy="4145280"/>
          </a:xfrm>
        </p:spPr>
        <p:txBody>
          <a:bodyPr>
            <a:normAutofit/>
          </a:bodyPr>
          <a:lstStyle/>
          <a:p>
            <a:pPr algn="l"/>
            <a:endParaRPr lang="en-US" b="1" dirty="0"/>
          </a:p>
          <a:p>
            <a:pPr algn="l"/>
            <a:endParaRPr lang="en-US" b="1" dirty="0"/>
          </a:p>
          <a:p>
            <a:pPr algn="l"/>
            <a:endParaRPr lang="en-US" b="1" dirty="0"/>
          </a:p>
          <a:p>
            <a:pPr algn="l"/>
            <a:endParaRPr lang="en-US" b="1" dirty="0"/>
          </a:p>
          <a:p>
            <a:pPr algn="l"/>
            <a:endParaRPr lang="en-US" b="1" dirty="0"/>
          </a:p>
          <a:p>
            <a:pPr algn="l"/>
            <a:endParaRPr lang="en-US" b="1" dirty="0"/>
          </a:p>
          <a:p>
            <a:pPr algn="l"/>
            <a:r>
              <a:rPr lang="en-US" b="1" dirty="0"/>
              <a:t> </a:t>
            </a:r>
            <a:r>
              <a:rPr lang="en-US" b="1" dirty="0">
                <a:solidFill>
                  <a:schemeClr val="tx1"/>
                </a:solidFill>
                <a:latin typeface="Times New Roman" panose="02020603050405020304" pitchFamily="18" charset="0"/>
                <a:cs typeface="Times New Roman" panose="02020603050405020304" pitchFamily="18" charset="0"/>
              </a:rPr>
              <a:t>A. CU – Polling Officer (PO3)</a:t>
            </a:r>
            <a:endParaRPr lang="en-IN" dirty="0">
              <a:solidFill>
                <a:schemeClr val="tx1"/>
              </a:solidFill>
              <a:latin typeface="Times New Roman" panose="02020603050405020304" pitchFamily="18" charset="0"/>
              <a:cs typeface="Times New Roman" panose="02020603050405020304" pitchFamily="18" charset="0"/>
            </a:endParaRPr>
          </a:p>
          <a:p>
            <a:pPr algn="l"/>
            <a:r>
              <a:rPr lang="en-US" dirty="0">
                <a:solidFill>
                  <a:schemeClr val="tx1"/>
                </a:solidFill>
                <a:latin typeface="Times New Roman" panose="02020603050405020304" pitchFamily="18" charset="0"/>
                <a:cs typeface="Times New Roman" panose="02020603050405020304" pitchFamily="18" charset="0"/>
              </a:rPr>
              <a:t> </a:t>
            </a:r>
            <a:r>
              <a:rPr lang="en-US" b="1" dirty="0">
                <a:solidFill>
                  <a:schemeClr val="tx1"/>
                </a:solidFill>
                <a:latin typeface="Times New Roman" panose="02020603050405020304" pitchFamily="18" charset="0"/>
                <a:cs typeface="Times New Roman" panose="02020603050405020304" pitchFamily="18" charset="0"/>
              </a:rPr>
              <a:t>B. BU + VVPAT – Voting Compartment</a:t>
            </a:r>
            <a:endParaRPr lang="en-IN" dirty="0">
              <a:solidFill>
                <a:schemeClr val="tx1"/>
              </a:solidFill>
              <a:latin typeface="Times New Roman" panose="02020603050405020304" pitchFamily="18" charset="0"/>
              <a:cs typeface="Times New Roman" panose="02020603050405020304" pitchFamily="18" charset="0"/>
            </a:endParaRPr>
          </a:p>
          <a:p>
            <a:endParaRPr lang="en-IN" dirty="0"/>
          </a:p>
        </p:txBody>
      </p:sp>
      <p:pic>
        <p:nvPicPr>
          <p:cNvPr id="4" name="Picture 3"/>
          <p:cNvPicPr/>
          <p:nvPr/>
        </p:nvPicPr>
        <p:blipFill>
          <a:blip r:embed="rId2" cstate="print"/>
          <a:srcRect/>
          <a:stretch>
            <a:fillRect/>
          </a:stretch>
        </p:blipFill>
        <p:spPr bwMode="auto">
          <a:xfrm>
            <a:off x="731520" y="975360"/>
            <a:ext cx="5120640" cy="2743200"/>
          </a:xfrm>
          <a:prstGeom prst="rect">
            <a:avLst/>
          </a:prstGeom>
          <a:noFill/>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76200" y="152400"/>
            <a:ext cx="7239000" cy="457200"/>
          </a:xfrm>
        </p:spPr>
        <p:txBody>
          <a:bodyPr/>
          <a:lstStyle/>
          <a:p>
            <a:pPr eaLnBrk="1" hangingPunct="1"/>
            <a:r>
              <a:rPr lang="en-US" sz="2400" b="1" u="sng" dirty="0">
                <a:solidFill>
                  <a:srgbClr val="0070C0"/>
                </a:solidFill>
              </a:rPr>
              <a:t>Poll Process: Regulation of Entry at Polling Stations</a:t>
            </a:r>
          </a:p>
        </p:txBody>
      </p:sp>
      <p:sp>
        <p:nvSpPr>
          <p:cNvPr id="3" name="Content Placeholder 2"/>
          <p:cNvSpPr>
            <a:spLocks noGrp="1"/>
          </p:cNvSpPr>
          <p:nvPr>
            <p:ph idx="1"/>
          </p:nvPr>
        </p:nvSpPr>
        <p:spPr>
          <a:xfrm>
            <a:off x="152400" y="457200"/>
            <a:ext cx="7000852" cy="4648200"/>
          </a:xfrm>
        </p:spPr>
        <p:txBody>
          <a:bodyPr rtlCol="0">
            <a:normAutofit/>
          </a:bodyPr>
          <a:lstStyle/>
          <a:p>
            <a:pPr marL="365760" indent="-283210" defTabSz="731520" eaLnBrk="1" fontAlgn="auto" hangingPunct="1">
              <a:lnSpc>
                <a:spcPct val="80000"/>
              </a:lnSpc>
              <a:spcAft>
                <a:spcPts val="0"/>
              </a:spcAft>
              <a:buFont typeface="Wingdings" panose="05000000000000000000" pitchFamily="2" charset="2"/>
              <a:buNone/>
              <a:defRPr/>
            </a:pPr>
            <a:endParaRPr lang="en-US" sz="1800" dirty="0">
              <a:latin typeface="Candara" panose="020E0502030303020204" pitchFamily="34" charset="0"/>
            </a:endParaRPr>
          </a:p>
          <a:p>
            <a:pPr marL="365760" indent="-283210" defTabSz="731520" eaLnBrk="1" fontAlgn="auto" hangingPunct="1">
              <a:lnSpc>
                <a:spcPct val="80000"/>
              </a:lnSpc>
              <a:spcAft>
                <a:spcPts val="0"/>
              </a:spcAft>
              <a:buFont typeface="Wingdings" panose="05000000000000000000" pitchFamily="2" charset="2"/>
              <a:buNone/>
              <a:defRPr/>
            </a:pPr>
            <a:r>
              <a:rPr lang="en-US" sz="1800" dirty="0">
                <a:solidFill>
                  <a:srgbClr val="7030A0"/>
                </a:solidFill>
                <a:latin typeface="Candara" panose="020E0502030303020204" pitchFamily="34" charset="0"/>
              </a:rPr>
              <a:t>Persons entitled to enter, other than electors, are :</a:t>
            </a:r>
            <a:endParaRPr lang="en-US" sz="1600" dirty="0">
              <a:latin typeface="Candara" panose="020E0502030303020204" pitchFamily="34" charset="0"/>
            </a:endParaRPr>
          </a:p>
          <a:p>
            <a:pPr marL="365760" indent="-283210" defTabSz="731520" eaLnBrk="1" fontAlgn="auto" hangingPunct="1">
              <a:lnSpc>
                <a:spcPct val="80000"/>
              </a:lnSpc>
              <a:spcAft>
                <a:spcPts val="0"/>
              </a:spcAft>
              <a:buFont typeface="Wingdings 2" panose="05020102010507070707"/>
              <a:buChar char=""/>
              <a:defRPr/>
            </a:pPr>
            <a:r>
              <a:rPr lang="en-US" sz="1600" i="1" dirty="0">
                <a:latin typeface="Candara" panose="020E0502030303020204" pitchFamily="34" charset="0"/>
              </a:rPr>
              <a:t>Polling Officers;</a:t>
            </a:r>
          </a:p>
          <a:p>
            <a:pPr marL="365760" indent="-283210" defTabSz="731520" eaLnBrk="1" fontAlgn="auto" hangingPunct="1">
              <a:lnSpc>
                <a:spcPct val="80000"/>
              </a:lnSpc>
              <a:spcAft>
                <a:spcPts val="0"/>
              </a:spcAft>
              <a:buFont typeface="Wingdings 2" panose="05020102010507070707"/>
              <a:buChar char=""/>
              <a:defRPr/>
            </a:pPr>
            <a:r>
              <a:rPr lang="en-US" sz="1600" i="1" dirty="0">
                <a:latin typeface="Candara" panose="020E0502030303020204" pitchFamily="34" charset="0"/>
              </a:rPr>
              <a:t>Candidates/Election Agents/one Polling Agent at a time;</a:t>
            </a:r>
          </a:p>
          <a:p>
            <a:pPr marL="365760" indent="-283210" defTabSz="731520" eaLnBrk="1" fontAlgn="auto" hangingPunct="1">
              <a:lnSpc>
                <a:spcPct val="80000"/>
              </a:lnSpc>
              <a:spcAft>
                <a:spcPts val="0"/>
              </a:spcAft>
              <a:buFont typeface="Wingdings 2" panose="05020102010507070707"/>
              <a:buChar char=""/>
              <a:defRPr/>
            </a:pPr>
            <a:r>
              <a:rPr lang="en-US" sz="1600" i="1" dirty="0">
                <a:latin typeface="Candara" panose="020E0502030303020204" pitchFamily="34" charset="0"/>
              </a:rPr>
              <a:t>Observers, Micro-observers, Persons authorized by ECI;</a:t>
            </a:r>
          </a:p>
          <a:p>
            <a:pPr marL="365760" indent="-283210" defTabSz="731520" eaLnBrk="1" fontAlgn="auto" hangingPunct="1">
              <a:lnSpc>
                <a:spcPct val="80000"/>
              </a:lnSpc>
              <a:spcAft>
                <a:spcPts val="0"/>
              </a:spcAft>
              <a:buFont typeface="Wingdings 2" panose="05020102010507070707"/>
              <a:buChar char=""/>
              <a:defRPr/>
            </a:pPr>
            <a:r>
              <a:rPr lang="en-US" sz="1600" i="1" dirty="0">
                <a:latin typeface="Candara" panose="020E0502030303020204" pitchFamily="34" charset="0"/>
              </a:rPr>
              <a:t>Child in arms accompanying elector;</a:t>
            </a:r>
          </a:p>
          <a:p>
            <a:pPr marL="365760" indent="-283210" defTabSz="731520" eaLnBrk="1" fontAlgn="auto" hangingPunct="1">
              <a:lnSpc>
                <a:spcPct val="80000"/>
              </a:lnSpc>
              <a:spcAft>
                <a:spcPts val="0"/>
              </a:spcAft>
              <a:buFont typeface="Wingdings 2" panose="05020102010507070707"/>
              <a:buChar char=""/>
              <a:defRPr/>
            </a:pPr>
            <a:r>
              <a:rPr lang="en-US" sz="1600" i="1" dirty="0">
                <a:latin typeface="Candara" panose="020E0502030303020204" pitchFamily="34" charset="0"/>
              </a:rPr>
              <a:t>Companion of blind, infirm elector;</a:t>
            </a:r>
          </a:p>
          <a:p>
            <a:pPr marL="365760" indent="-283210" defTabSz="731520" eaLnBrk="1" fontAlgn="auto" hangingPunct="1">
              <a:lnSpc>
                <a:spcPct val="80000"/>
              </a:lnSpc>
              <a:spcAft>
                <a:spcPts val="0"/>
              </a:spcAft>
              <a:buFont typeface="Wingdings 2" panose="05020102010507070707"/>
              <a:buChar char=""/>
              <a:defRPr/>
            </a:pPr>
            <a:r>
              <a:rPr lang="en-US" sz="1600" i="1" dirty="0">
                <a:latin typeface="Candara" panose="020E0502030303020204" pitchFamily="34" charset="0"/>
              </a:rPr>
              <a:t>Public Servant on duty;</a:t>
            </a:r>
          </a:p>
        </p:txBody>
      </p:sp>
      <p:sp>
        <p:nvSpPr>
          <p:cNvPr id="4" name="Rectangle 3"/>
          <p:cNvSpPr/>
          <p:nvPr/>
        </p:nvSpPr>
        <p:spPr>
          <a:xfrm>
            <a:off x="228600" y="2667000"/>
            <a:ext cx="6781800" cy="1323439"/>
          </a:xfrm>
          <a:prstGeom prst="rect">
            <a:avLst/>
          </a:prstGeom>
          <a:solidFill>
            <a:schemeClr val="bg1"/>
          </a:solidFill>
        </p:spPr>
        <p:txBody>
          <a:bodyPr wrap="square">
            <a:spAutoFit/>
          </a:bodyPr>
          <a:lstStyle/>
          <a:p>
            <a:pPr algn="just"/>
            <a:r>
              <a:rPr lang="en-US" sz="2000" b="1" dirty="0">
                <a:solidFill>
                  <a:schemeClr val="accent4">
                    <a:lumMod val="50000"/>
                  </a:schemeClr>
                </a:solidFill>
                <a:latin typeface="Candara" panose="020E0502030303020204" pitchFamily="34" charset="0"/>
              </a:rPr>
              <a:t>Public Servant on duty does not normally include police officers. Similarly armed body guards of Candidates/ Election Agents/ Polling Agents are not also allowed, except they are covered under Z-plus security</a:t>
            </a:r>
            <a:r>
              <a:rPr lang="en-US" dirty="0">
                <a:solidFill>
                  <a:schemeClr val="accent4">
                    <a:lumMod val="50000"/>
                  </a:schemeClr>
                </a:solidFill>
                <a:latin typeface="Candara" panose="020E0502030303020204" pitchFamily="34" charset="0"/>
              </a:rPr>
              <a:t>.</a:t>
            </a:r>
            <a:endParaRPr lang="en-IN" dirty="0"/>
          </a:p>
        </p:txBody>
      </p:sp>
      <p:sp>
        <p:nvSpPr>
          <p:cNvPr id="5" name="Content Placeholder 2"/>
          <p:cNvSpPr txBox="1"/>
          <p:nvPr/>
        </p:nvSpPr>
        <p:spPr bwMode="auto">
          <a:xfrm>
            <a:off x="228600" y="4026952"/>
            <a:ext cx="6584950" cy="1335087"/>
          </a:xfrm>
          <a:prstGeom prst="rect">
            <a:avLst/>
          </a:prstGeom>
          <a:noFill/>
          <a:ln w="9525">
            <a:noFill/>
            <a:miter lim="800000"/>
          </a:ln>
        </p:spPr>
        <p:txBody>
          <a:bodyPr vert="horz" wrap="square" lIns="73152" tIns="36576" rIns="73152" bIns="36576" numCol="1" anchor="t" anchorCtr="0" compatLnSpc="1"/>
          <a:lstStyle>
            <a:lvl1pPr marL="273050" indent="-273050" algn="l" defTabSz="730250" rtl="0" eaLnBrk="0" fontAlgn="base" hangingPunct="0">
              <a:spcBef>
                <a:spcPct val="20000"/>
              </a:spcBef>
              <a:spcAft>
                <a:spcPct val="0"/>
              </a:spcAft>
              <a:buFont typeface="Arial" panose="020B0604020202020204" pitchFamily="34" charset="0"/>
              <a:buChar char="•"/>
              <a:defRPr sz="2600" kern="1200">
                <a:solidFill>
                  <a:schemeClr val="tx1"/>
                </a:solidFill>
                <a:latin typeface="+mn-lt"/>
                <a:ea typeface="+mn-ea"/>
                <a:cs typeface="+mn-cs"/>
              </a:defRPr>
            </a:lvl1pPr>
            <a:lvl2pPr marL="593725" indent="-228600" algn="l" defTabSz="730250"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2pPr>
            <a:lvl3pPr marL="914400" indent="-182880" algn="l" defTabSz="730250" rtl="0" eaLnBrk="0" fontAlgn="base" hangingPunct="0">
              <a:spcBef>
                <a:spcPct val="20000"/>
              </a:spcBef>
              <a:spcAft>
                <a:spcPct val="0"/>
              </a:spcAft>
              <a:buFont typeface="Arial" panose="020B0604020202020204" pitchFamily="34" charset="0"/>
              <a:buChar char="•"/>
              <a:defRPr sz="1900" kern="1200">
                <a:solidFill>
                  <a:schemeClr val="tx1"/>
                </a:solidFill>
                <a:latin typeface="+mn-lt"/>
                <a:ea typeface="+mn-ea"/>
                <a:cs typeface="+mn-cs"/>
              </a:defRPr>
            </a:lvl3pPr>
            <a:lvl4pPr marL="1279525" indent="-182880" algn="l" defTabSz="730250"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4pPr>
            <a:lvl5pPr marL="1644650" indent="-182880" algn="l" defTabSz="730250"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5pPr>
            <a:lvl6pPr marL="2011680" indent="-182880" algn="l" defTabSz="73152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6pPr>
            <a:lvl7pPr marL="2377440" indent="-182880" algn="l" defTabSz="73152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7pPr>
            <a:lvl8pPr marL="2743200" indent="-182880" algn="l" defTabSz="73152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8pPr>
            <a:lvl9pPr marL="3108960" indent="-182880" algn="l" defTabSz="73152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9pPr>
          </a:lstStyle>
          <a:p>
            <a:pPr algn="just">
              <a:buFont typeface="Arial" panose="020B0604020202020204" pitchFamily="34" charset="0"/>
              <a:buNone/>
            </a:pPr>
            <a:r>
              <a:rPr lang="en-IN" dirty="0">
                <a:solidFill>
                  <a:srgbClr val="C00000"/>
                </a:solidFill>
              </a:rPr>
              <a:t>POLICE/CPF CANNOT ENTER POLLING STATION UNLESS DIRECTED TO DO SO BY PRESIDING OFFICER.</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xfrm>
            <a:off x="228600" y="0"/>
            <a:ext cx="6934200" cy="314325"/>
          </a:xfrm>
          <a:solidFill>
            <a:schemeClr val="bg1"/>
          </a:solidFill>
        </p:spPr>
        <p:txBody>
          <a:bodyPr/>
          <a:lstStyle/>
          <a:p>
            <a:r>
              <a:rPr lang="en-IN" sz="2500" b="1" u="sng" dirty="0">
                <a:solidFill>
                  <a:srgbClr val="0070C0"/>
                </a:solidFill>
              </a:rPr>
              <a:t>Role Of CPF at Polling Station on Poll Day</a:t>
            </a:r>
          </a:p>
        </p:txBody>
      </p:sp>
      <p:sp>
        <p:nvSpPr>
          <p:cNvPr id="60419" name="Content Placeholder 2"/>
          <p:cNvSpPr>
            <a:spLocks noGrp="1"/>
          </p:cNvSpPr>
          <p:nvPr>
            <p:ph idx="1"/>
          </p:nvPr>
        </p:nvSpPr>
        <p:spPr>
          <a:xfrm>
            <a:off x="0" y="381000"/>
            <a:ext cx="7227570" cy="4876800"/>
          </a:xfrm>
        </p:spPr>
        <p:txBody>
          <a:bodyPr/>
          <a:lstStyle/>
          <a:p>
            <a:pPr algn="just"/>
            <a:r>
              <a:rPr lang="en-IN" sz="2000" dirty="0"/>
              <a:t>The CPF shall </a:t>
            </a:r>
            <a:r>
              <a:rPr lang="en-IN" sz="2000" dirty="0">
                <a:solidFill>
                  <a:srgbClr val="C00000"/>
                </a:solidFill>
              </a:rPr>
              <a:t>take positions </a:t>
            </a:r>
            <a:r>
              <a:rPr lang="en-IN" sz="2000" dirty="0"/>
              <a:t>in the assigned polling stations on  P-1 day   ( poll-eve day). </a:t>
            </a:r>
          </a:p>
          <a:p>
            <a:pPr algn="just"/>
            <a:r>
              <a:rPr lang="en-IN" sz="2000" dirty="0">
                <a:solidFill>
                  <a:srgbClr val="0070C0"/>
                </a:solidFill>
              </a:rPr>
              <a:t>The CPF shall be primarily responsible for protecting the polling stations and regulating the entry inside the polling stations. In such cases one </a:t>
            </a:r>
            <a:r>
              <a:rPr lang="en-IN" sz="2000" dirty="0" err="1">
                <a:solidFill>
                  <a:srgbClr val="0070C0"/>
                </a:solidFill>
              </a:rPr>
              <a:t>Jawan</a:t>
            </a:r>
            <a:r>
              <a:rPr lang="en-IN" sz="2000" dirty="0">
                <a:solidFill>
                  <a:srgbClr val="0070C0"/>
                </a:solidFill>
              </a:rPr>
              <a:t> of the CPF shall position himself at the door of the polling station (either in static or oscillating mode) in order to observe the proceedings that are going on inside the polling station, as per the directions of </a:t>
            </a:r>
            <a:r>
              <a:rPr lang="en-IN" sz="2000" dirty="0" err="1">
                <a:solidFill>
                  <a:srgbClr val="0070C0"/>
                </a:solidFill>
              </a:rPr>
              <a:t>Hon’ble</a:t>
            </a:r>
            <a:r>
              <a:rPr lang="en-IN" sz="2000" dirty="0">
                <a:solidFill>
                  <a:srgbClr val="0070C0"/>
                </a:solidFill>
              </a:rPr>
              <a:t> Supreme Court.</a:t>
            </a:r>
          </a:p>
          <a:p>
            <a:pPr algn="just"/>
            <a:r>
              <a:rPr lang="en-IN" sz="2000" dirty="0"/>
              <a:t> ‘Static guard duty in an oscillating mode’ is a situation when a building has multiple polling stations and CPF deployed is not sufficient to cover every polling station (door). In such a situation, the CPF </a:t>
            </a:r>
            <a:r>
              <a:rPr lang="en-IN" sz="2000" dirty="0" err="1"/>
              <a:t>Jawan</a:t>
            </a:r>
            <a:r>
              <a:rPr lang="en-IN" sz="2000" dirty="0"/>
              <a:t> on duty at the entrance of the polling station may be asked to oscillate from one polling station door to the other and keep an eye on what is going on inside these polling stations and report to the officer in-charge of the CPF or the Observer, if anything unusual is observed by him.</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en-GB" sz="2800" b="1" u="sng" dirty="0">
                <a:solidFill>
                  <a:srgbClr val="0070C0"/>
                </a:solidFill>
              </a:rPr>
              <a:t>Presence of Media</a:t>
            </a:r>
            <a:endParaRPr lang="en-IN" sz="2800" b="1" u="sng" dirty="0">
              <a:solidFill>
                <a:srgbClr val="0070C0"/>
              </a:solidFill>
            </a:endParaRPr>
          </a:p>
        </p:txBody>
      </p:sp>
      <p:sp>
        <p:nvSpPr>
          <p:cNvPr id="61443" name="Content Placeholder 2"/>
          <p:cNvSpPr>
            <a:spLocks noGrp="1"/>
          </p:cNvSpPr>
          <p:nvPr>
            <p:ph idx="1"/>
          </p:nvPr>
        </p:nvSpPr>
        <p:spPr>
          <a:xfrm>
            <a:off x="152400" y="1279525"/>
            <a:ext cx="7010399" cy="3621088"/>
          </a:xfrm>
        </p:spPr>
        <p:txBody>
          <a:bodyPr/>
          <a:lstStyle/>
          <a:p>
            <a:r>
              <a:rPr lang="en-GB" dirty="0"/>
              <a:t>Only those bearing Identity Cards issued by the CEO/ DEO.</a:t>
            </a:r>
          </a:p>
          <a:p>
            <a:r>
              <a:rPr lang="en-GB" dirty="0">
                <a:solidFill>
                  <a:srgbClr val="C00000"/>
                </a:solidFill>
              </a:rPr>
              <a:t>Should not disturb voting process</a:t>
            </a:r>
          </a:p>
          <a:p>
            <a:r>
              <a:rPr lang="en-GB" dirty="0"/>
              <a:t>Should not compromise secrecy of voting</a:t>
            </a:r>
          </a:p>
          <a:p>
            <a:r>
              <a:rPr lang="en-GB" dirty="0">
                <a:solidFill>
                  <a:srgbClr val="C00000"/>
                </a:solidFill>
              </a:rPr>
              <a:t>Should stay for very short period only</a:t>
            </a:r>
            <a:endParaRPr lang="en-IN" dirty="0">
              <a:solidFill>
                <a:srgbClr val="C00000"/>
              </a:solidFill>
            </a:endParaRPr>
          </a:p>
        </p:txBody>
      </p:sp>
      <p:sp>
        <p:nvSpPr>
          <p:cNvPr id="4" name="Footer Placeholder 3"/>
          <p:cNvSpPr>
            <a:spLocks noGrp="1"/>
          </p:cNvSpPr>
          <p:nvPr>
            <p:ph type="ftr" sz="quarter" idx="11"/>
          </p:nvPr>
        </p:nvSpPr>
        <p:spPr/>
        <p:txBody>
          <a:bodyPr/>
          <a:lstStyle/>
          <a:p>
            <a:pPr>
              <a:defRPr/>
            </a:pPr>
            <a:r>
              <a:rPr lang="en-IN"/>
              <a:t>Greater Participation for a Stronger Democracy</a:t>
            </a:r>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19075"/>
            <a:ext cx="6400800" cy="914400"/>
          </a:xfrm>
        </p:spPr>
        <p:txBody>
          <a:bodyPr rtlCol="0">
            <a:normAutofit/>
          </a:bodyPr>
          <a:lstStyle/>
          <a:p>
            <a:pPr defTabSz="731520" eaLnBrk="1" fontAlgn="auto" hangingPunct="1">
              <a:spcAft>
                <a:spcPts val="0"/>
              </a:spcAft>
              <a:defRPr/>
            </a:pPr>
            <a:r>
              <a:rPr lang="en-US" sz="2400" b="1" u="sng" dirty="0">
                <a:solidFill>
                  <a:srgbClr val="0070C0"/>
                </a:solidFill>
              </a:rPr>
              <a:t>Duties Of Polling Officers</a:t>
            </a:r>
          </a:p>
        </p:txBody>
      </p:sp>
      <p:sp>
        <p:nvSpPr>
          <p:cNvPr id="44035" name="Content Placeholder 2"/>
          <p:cNvSpPr>
            <a:spLocks noGrp="1"/>
          </p:cNvSpPr>
          <p:nvPr>
            <p:ph idx="1"/>
          </p:nvPr>
        </p:nvSpPr>
        <p:spPr>
          <a:xfrm>
            <a:off x="228600" y="1028688"/>
            <a:ext cx="6910366" cy="3886200"/>
          </a:xfrm>
        </p:spPr>
        <p:txBody>
          <a:bodyPr/>
          <a:lstStyle/>
          <a:p>
            <a:pPr algn="just" eaLnBrk="1" hangingPunct="1">
              <a:buFont typeface="Wingdings 2" panose="05020102010507070707" pitchFamily="18" charset="2"/>
              <a:buNone/>
            </a:pPr>
            <a:r>
              <a:rPr lang="en-US" sz="2000" dirty="0">
                <a:latin typeface="Candara" panose="020E0502030303020204" pitchFamily="34" charset="0"/>
              </a:rPr>
              <a:t>Pr. O will be in overall charge of the Polling Station</a:t>
            </a:r>
          </a:p>
          <a:p>
            <a:pPr algn="just" eaLnBrk="1" hangingPunct="1">
              <a:buFont typeface="Wingdings" panose="05000000000000000000" pitchFamily="2" charset="2"/>
              <a:buNone/>
            </a:pPr>
            <a:endParaRPr lang="en-US" sz="2000" dirty="0">
              <a:latin typeface="Candara" panose="020E0502030303020204" pitchFamily="34" charset="0"/>
            </a:endParaRPr>
          </a:p>
          <a:p>
            <a:pPr algn="just" eaLnBrk="1" hangingPunct="1">
              <a:buFont typeface="Wingdings 2" panose="05020102010507070707" pitchFamily="18" charset="2"/>
              <a:buNone/>
            </a:pPr>
            <a:r>
              <a:rPr lang="en-US" sz="2000" b="1" dirty="0">
                <a:latin typeface="Candara" panose="020E0502030303020204" pitchFamily="34" charset="0"/>
              </a:rPr>
              <a:t>1</a:t>
            </a:r>
            <a:r>
              <a:rPr lang="en-US" sz="2000" b="1" baseline="30000" dirty="0">
                <a:latin typeface="Candara" panose="020E0502030303020204" pitchFamily="34" charset="0"/>
              </a:rPr>
              <a:t>ST</a:t>
            </a:r>
            <a:r>
              <a:rPr lang="en-US" sz="2000" b="1" dirty="0">
                <a:latin typeface="Candara" panose="020E0502030303020204" pitchFamily="34" charset="0"/>
              </a:rPr>
              <a:t> PO </a:t>
            </a:r>
            <a:r>
              <a:rPr lang="en-US" sz="2000" dirty="0">
                <a:latin typeface="Candara" panose="020E0502030303020204" pitchFamily="34" charset="0"/>
              </a:rPr>
              <a:t>will be identifying the electors and will be in charge of marked copy of electoral roll</a:t>
            </a:r>
          </a:p>
          <a:p>
            <a:pPr algn="just" eaLnBrk="1" hangingPunct="1">
              <a:buFont typeface="Wingdings" panose="05000000000000000000" pitchFamily="2" charset="2"/>
              <a:buNone/>
            </a:pPr>
            <a:endParaRPr lang="en-US" sz="2000" dirty="0">
              <a:latin typeface="Candara" panose="020E0502030303020204" pitchFamily="34" charset="0"/>
            </a:endParaRPr>
          </a:p>
          <a:p>
            <a:pPr algn="just" eaLnBrk="1" hangingPunct="1">
              <a:buFont typeface="Wingdings 2" panose="05020102010507070707" pitchFamily="18" charset="2"/>
              <a:buNone/>
            </a:pPr>
            <a:r>
              <a:rPr lang="en-US" sz="2000" b="1" dirty="0">
                <a:latin typeface="Candara" panose="020E0502030303020204" pitchFamily="34" charset="0"/>
              </a:rPr>
              <a:t>2</a:t>
            </a:r>
            <a:r>
              <a:rPr lang="en-US" sz="2000" b="1" baseline="30000" dirty="0">
                <a:latin typeface="Candara" panose="020E0502030303020204" pitchFamily="34" charset="0"/>
              </a:rPr>
              <a:t>nd</a:t>
            </a:r>
            <a:r>
              <a:rPr lang="en-US" sz="2000" b="1" dirty="0">
                <a:latin typeface="Candara" panose="020E0502030303020204" pitchFamily="34" charset="0"/>
              </a:rPr>
              <a:t> PO </a:t>
            </a:r>
            <a:r>
              <a:rPr lang="en-US" sz="2000" dirty="0">
                <a:latin typeface="Candara" panose="020E0502030303020204" pitchFamily="34" charset="0"/>
              </a:rPr>
              <a:t>will be in charge of indelible ink, Voters Register and, Voter’s Slip</a:t>
            </a:r>
          </a:p>
          <a:p>
            <a:pPr algn="just" eaLnBrk="1" hangingPunct="1">
              <a:buFont typeface="Wingdings" panose="05000000000000000000" pitchFamily="2" charset="2"/>
              <a:buNone/>
            </a:pPr>
            <a:endParaRPr lang="en-US" sz="2000" dirty="0">
              <a:latin typeface="Candara" panose="020E0502030303020204" pitchFamily="34" charset="0"/>
            </a:endParaRPr>
          </a:p>
          <a:p>
            <a:pPr algn="just" eaLnBrk="1" hangingPunct="1">
              <a:buFont typeface="Wingdings 2" panose="05020102010507070707" pitchFamily="18" charset="2"/>
              <a:buNone/>
            </a:pPr>
            <a:r>
              <a:rPr lang="en-US" sz="2000" b="1" dirty="0">
                <a:latin typeface="Candara" panose="020E0502030303020204" pitchFamily="34" charset="0"/>
              </a:rPr>
              <a:t>3</a:t>
            </a:r>
            <a:r>
              <a:rPr lang="en-US" sz="2000" b="1" baseline="30000" dirty="0">
                <a:latin typeface="Candara" panose="020E0502030303020204" pitchFamily="34" charset="0"/>
              </a:rPr>
              <a:t>rd</a:t>
            </a:r>
            <a:r>
              <a:rPr lang="en-US" sz="2000" b="1" dirty="0">
                <a:latin typeface="Candara" panose="020E0502030303020204" pitchFamily="34" charset="0"/>
              </a:rPr>
              <a:t> PO </a:t>
            </a:r>
            <a:r>
              <a:rPr lang="en-US" sz="2000" dirty="0">
                <a:latin typeface="Candara" panose="020E0502030303020204" pitchFamily="34" charset="0"/>
              </a:rPr>
              <a:t>will be in charge of CU &amp; preservation of voter’s slips. </a:t>
            </a:r>
          </a:p>
          <a:p>
            <a:pPr algn="just" eaLnBrk="1" hangingPunct="1">
              <a:buFont typeface="Wingdings" panose="05000000000000000000" pitchFamily="2" charset="2"/>
              <a:buNone/>
            </a:pPr>
            <a:endParaRPr lang="en-US" sz="2000" dirty="0">
              <a:latin typeface="Candara" panose="020E0502030303020204" pitchFamily="34" charset="0"/>
            </a:endParaRPr>
          </a:p>
          <a:p>
            <a:pPr algn="just" eaLnBrk="1" hangingPunct="1"/>
            <a:endParaRPr lang="en-US" sz="2000" dirty="0">
              <a:latin typeface="Candara" panose="020E0502030303020204" pitchFamily="34"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19075"/>
            <a:ext cx="4038600" cy="542925"/>
          </a:xfrm>
        </p:spPr>
        <p:txBody>
          <a:bodyPr rtlCol="0">
            <a:normAutofit/>
          </a:bodyPr>
          <a:lstStyle/>
          <a:p>
            <a:pPr algn="l" defTabSz="731520" eaLnBrk="1" fontAlgn="auto" hangingPunct="1">
              <a:spcAft>
                <a:spcPts val="0"/>
              </a:spcAft>
              <a:defRPr/>
            </a:pPr>
            <a:r>
              <a:rPr lang="en-US" sz="2400" b="1" u="sng" dirty="0">
                <a:solidFill>
                  <a:srgbClr val="0070C0"/>
                </a:solidFill>
              </a:rPr>
              <a:t>Duties of First Polling Officer</a:t>
            </a:r>
          </a:p>
        </p:txBody>
      </p:sp>
      <p:sp>
        <p:nvSpPr>
          <p:cNvPr id="28675" name="Content Placeholder 2"/>
          <p:cNvSpPr>
            <a:spLocks noGrp="1"/>
          </p:cNvSpPr>
          <p:nvPr>
            <p:ph idx="1"/>
          </p:nvPr>
        </p:nvSpPr>
        <p:spPr>
          <a:xfrm>
            <a:off x="381000" y="838200"/>
            <a:ext cx="6765925" cy="4160838"/>
          </a:xfrm>
        </p:spPr>
        <p:txBody>
          <a:bodyPr rtlCol="0">
            <a:normAutofit/>
          </a:bodyPr>
          <a:lstStyle/>
          <a:p>
            <a:pPr marL="274320" indent="-274320" defTabSz="731520" eaLnBrk="1" fontAlgn="auto" hangingPunct="1">
              <a:lnSpc>
                <a:spcPct val="80000"/>
              </a:lnSpc>
              <a:spcAft>
                <a:spcPts val="0"/>
              </a:spcAft>
              <a:defRPr/>
            </a:pPr>
            <a:endParaRPr lang="en-US" sz="2000" dirty="0">
              <a:latin typeface="Candara" panose="020E0502030303020204" pitchFamily="34" charset="0"/>
            </a:endParaRPr>
          </a:p>
          <a:p>
            <a:pPr marL="274320" indent="-274320" defTabSz="731520" eaLnBrk="1" fontAlgn="auto" hangingPunct="1">
              <a:lnSpc>
                <a:spcPct val="80000"/>
              </a:lnSpc>
              <a:spcAft>
                <a:spcPts val="0"/>
              </a:spcAft>
              <a:defRPr/>
            </a:pPr>
            <a:r>
              <a:rPr lang="en-US" sz="2000" dirty="0">
                <a:latin typeface="Candara" panose="020E0502030303020204" pitchFamily="34" charset="0"/>
              </a:rPr>
              <a:t>1</a:t>
            </a:r>
            <a:r>
              <a:rPr lang="en-US" sz="2000" baseline="30000" dirty="0">
                <a:latin typeface="Candara" panose="020E0502030303020204" pitchFamily="34" charset="0"/>
              </a:rPr>
              <a:t>ST</a:t>
            </a:r>
            <a:r>
              <a:rPr lang="en-US" sz="2000" dirty="0">
                <a:latin typeface="Candara" panose="020E0502030303020204" pitchFamily="34" charset="0"/>
              </a:rPr>
              <a:t> PO will be identifying the electors and will be in charge of marked copy of electoral roll</a:t>
            </a:r>
          </a:p>
          <a:p>
            <a:pPr marL="274320" indent="-274320" defTabSz="731520" eaLnBrk="1" fontAlgn="auto" hangingPunct="1">
              <a:lnSpc>
                <a:spcPct val="80000"/>
              </a:lnSpc>
              <a:spcAft>
                <a:spcPts val="0"/>
              </a:spcAft>
              <a:defRPr/>
            </a:pPr>
            <a:endParaRPr lang="en-US" sz="2000" dirty="0">
              <a:latin typeface="Candara" panose="020E0502030303020204" pitchFamily="34" charset="0"/>
            </a:endParaRPr>
          </a:p>
          <a:p>
            <a:pPr marL="274320" indent="-274320" defTabSz="731520" eaLnBrk="1" fontAlgn="auto" hangingPunct="1">
              <a:lnSpc>
                <a:spcPct val="80000"/>
              </a:lnSpc>
              <a:spcAft>
                <a:spcPts val="0"/>
              </a:spcAft>
              <a:defRPr/>
            </a:pPr>
            <a:r>
              <a:rPr lang="en-US" sz="2000" dirty="0">
                <a:latin typeface="Candara" panose="020E0502030303020204" pitchFamily="34" charset="0"/>
              </a:rPr>
              <a:t>Identification of Electors:</a:t>
            </a:r>
          </a:p>
          <a:p>
            <a:pPr marL="274320" indent="-274320" defTabSz="731520" eaLnBrk="1" fontAlgn="auto" hangingPunct="1">
              <a:lnSpc>
                <a:spcPct val="80000"/>
              </a:lnSpc>
              <a:spcAft>
                <a:spcPts val="0"/>
              </a:spcAft>
              <a:defRPr/>
            </a:pPr>
            <a:endParaRPr lang="en-US" sz="2000" dirty="0">
              <a:latin typeface="Candara" panose="020E0502030303020204" pitchFamily="34" charset="0"/>
            </a:endParaRPr>
          </a:p>
          <a:p>
            <a:pPr marL="274320" indent="-274320" defTabSz="731520" eaLnBrk="1" fontAlgn="auto" hangingPunct="1">
              <a:lnSpc>
                <a:spcPct val="80000"/>
              </a:lnSpc>
              <a:spcAft>
                <a:spcPts val="0"/>
              </a:spcAft>
              <a:defRPr/>
            </a:pPr>
            <a:endParaRPr lang="en-US" sz="2000" dirty="0">
              <a:latin typeface="Candara" panose="020E0502030303020204" pitchFamily="34" charset="0"/>
            </a:endParaRPr>
          </a:p>
          <a:p>
            <a:pPr defTabSz="731520" eaLnBrk="1" fontAlgn="auto" hangingPunct="1">
              <a:lnSpc>
                <a:spcPct val="80000"/>
              </a:lnSpc>
              <a:spcAft>
                <a:spcPts val="0"/>
              </a:spcAft>
              <a:defRPr/>
            </a:pPr>
            <a:r>
              <a:rPr lang="en-US" sz="2000" b="1" dirty="0">
                <a:latin typeface="Candara" panose="020E0502030303020204" pitchFamily="34" charset="0"/>
              </a:rPr>
              <a:t> All </a:t>
            </a:r>
            <a:r>
              <a:rPr lang="en-US" sz="2000" dirty="0">
                <a:latin typeface="Candara" panose="020E0502030303020204" pitchFamily="34" charset="0"/>
              </a:rPr>
              <a:t>Electors who have been issued with EPICs, shall have to produce the EPICs to exercise their franchise;</a:t>
            </a:r>
          </a:p>
          <a:p>
            <a:pPr marL="274320" indent="-274320" defTabSz="731520" eaLnBrk="1" fontAlgn="auto" hangingPunct="1">
              <a:lnSpc>
                <a:spcPct val="80000"/>
              </a:lnSpc>
              <a:spcAft>
                <a:spcPts val="0"/>
              </a:spcAft>
              <a:buFont typeface="Wingdings" panose="05000000000000000000" pitchFamily="2" charset="2"/>
              <a:buNone/>
              <a:defRPr/>
            </a:pPr>
            <a:endParaRPr lang="en-US" sz="2000" dirty="0">
              <a:latin typeface="Candara" panose="020E0502030303020204" pitchFamily="34" charset="0"/>
            </a:endParaRPr>
          </a:p>
          <a:p>
            <a:pPr marL="274320" indent="-274320" defTabSz="731520" eaLnBrk="1" fontAlgn="auto" hangingPunct="1">
              <a:lnSpc>
                <a:spcPct val="80000"/>
              </a:lnSpc>
              <a:spcAft>
                <a:spcPts val="0"/>
              </a:spcAft>
              <a:buFont typeface="Wingdings" panose="05000000000000000000" pitchFamily="2" charset="2"/>
              <a:buNone/>
              <a:defRPr/>
            </a:pPr>
            <a:endParaRPr lang="en-US" sz="2000" dirty="0">
              <a:latin typeface="Candara" panose="020E0502030303020204" pitchFamily="34" charset="0"/>
            </a:endParaRPr>
          </a:p>
          <a:p>
            <a:pPr algn="just" defTabSz="731520" eaLnBrk="1" fontAlgn="auto" hangingPunct="1">
              <a:lnSpc>
                <a:spcPct val="80000"/>
              </a:lnSpc>
              <a:spcAft>
                <a:spcPts val="0"/>
              </a:spcAft>
              <a:buFont typeface="Wingdings" panose="05000000000000000000" pitchFamily="2" charset="2"/>
              <a:buChar char="v"/>
              <a:defRPr/>
            </a:pPr>
            <a:r>
              <a:rPr lang="en-US" sz="1800" dirty="0">
                <a:solidFill>
                  <a:srgbClr val="C00000"/>
                </a:solidFill>
                <a:latin typeface="Candara" panose="020E0502030303020204" pitchFamily="34" charset="0"/>
              </a:rPr>
              <a:t>Those who can not produce their EPICs can vote, provided their identity is established by </a:t>
            </a:r>
            <a:r>
              <a:rPr lang="en-US" sz="1800" u="sng" dirty="0">
                <a:solidFill>
                  <a:srgbClr val="C00000"/>
                </a:solidFill>
                <a:latin typeface="Candara" panose="020E0502030303020204" pitchFamily="34" charset="0"/>
              </a:rPr>
              <a:t>alternative documents as will be allowed by the Election Commission.</a:t>
            </a:r>
          </a:p>
          <a:p>
            <a:pPr marL="274320" indent="-274320" defTabSz="731520" eaLnBrk="1" fontAlgn="auto" hangingPunct="1">
              <a:spcAft>
                <a:spcPts val="0"/>
              </a:spcAft>
              <a:defRPr/>
            </a:pPr>
            <a:endParaRPr lang="en-US" sz="2000" i="1"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285727" y="-42882"/>
            <a:ext cx="6457994" cy="650131"/>
          </a:xfrm>
          <a:prstGeom prst="rect">
            <a:avLst/>
          </a:prstGeom>
        </p:spPr>
        <p:txBody>
          <a:bodyPr>
            <a:normAutofit/>
          </a:bodyPr>
          <a:lstStyle/>
          <a:p>
            <a:pPr marL="0" marR="0" lvl="0" indent="0" algn="ctr" defTabSz="730250" rtl="0" eaLnBrk="0" fontAlgn="base" latinLnBrk="0" hangingPunct="0">
              <a:lnSpc>
                <a:spcPct val="100000"/>
              </a:lnSpc>
              <a:spcBef>
                <a:spcPct val="0"/>
              </a:spcBef>
              <a:spcAft>
                <a:spcPct val="0"/>
              </a:spcAft>
              <a:buClrTx/>
              <a:buSzTx/>
              <a:buFontTx/>
              <a:buNone/>
              <a:defRPr/>
            </a:pPr>
            <a:r>
              <a:rPr kumimoji="0" lang="en-US" sz="2600" b="1" i="0" u="sng" strike="noStrike" kern="1200" cap="none" spc="0" normalizeH="0" baseline="0" noProof="0" dirty="0">
                <a:ln>
                  <a:noFill/>
                </a:ln>
                <a:solidFill>
                  <a:srgbClr val="0070C0"/>
                </a:solidFill>
                <a:effectLst/>
                <a:uLnTx/>
                <a:uFillTx/>
                <a:latin typeface="+mj-lt"/>
                <a:ea typeface="+mj-ea"/>
                <a:cs typeface="Montserrat" panose="020B0604020202020204" charset="0"/>
              </a:rPr>
              <a:t>Alternative Documents</a:t>
            </a:r>
          </a:p>
        </p:txBody>
      </p:sp>
      <p:sp>
        <p:nvSpPr>
          <p:cNvPr id="4" name="Rectangle 3"/>
          <p:cNvSpPr/>
          <p:nvPr/>
        </p:nvSpPr>
        <p:spPr>
          <a:xfrm>
            <a:off x="76200" y="5029216"/>
            <a:ext cx="7162800" cy="369332"/>
          </a:xfrm>
          <a:prstGeom prst="rect">
            <a:avLst/>
          </a:prstGeom>
          <a:solidFill>
            <a:schemeClr val="accent2">
              <a:lumMod val="20000"/>
              <a:lumOff val="80000"/>
            </a:schemeClr>
          </a:solidFill>
          <a:effectLst>
            <a:innerShdw blurRad="63500" dist="50800" dir="13500000">
              <a:prstClr val="black">
                <a:alpha val="50000"/>
              </a:prstClr>
            </a:innerShdw>
          </a:effectLst>
        </p:spPr>
        <p:txBody>
          <a:bodyPr wrap="square">
            <a:spAutoFit/>
          </a:bodyPr>
          <a:lstStyle/>
          <a:p>
            <a:pPr algn="ctr"/>
            <a:r>
              <a:rPr lang="en-IN" dirty="0">
                <a:solidFill>
                  <a:srgbClr val="FF0000"/>
                </a:solidFill>
                <a:latin typeface="Tahoma" panose="020B0604030504040204" pitchFamily="34" charset="0"/>
                <a:ea typeface="Tahoma" panose="020B0604030504040204" pitchFamily="34" charset="0"/>
                <a:cs typeface="Tahoma" panose="020B0604030504040204" pitchFamily="34" charset="0"/>
              </a:rPr>
              <a:t>Voter Information Slip will </a:t>
            </a:r>
            <a:r>
              <a:rPr lang="en-IN" b="1" u="sng" dirty="0">
                <a:solidFill>
                  <a:srgbClr val="FF0000"/>
                </a:solidFill>
                <a:latin typeface="Tahoma" panose="020B0604030504040204" pitchFamily="34" charset="0"/>
                <a:ea typeface="Tahoma" panose="020B0604030504040204" pitchFamily="34" charset="0"/>
                <a:cs typeface="Tahoma" panose="020B0604030504040204" pitchFamily="34" charset="0"/>
              </a:rPr>
              <a:t>NOT</a:t>
            </a:r>
            <a:r>
              <a:rPr lang="en-IN" dirty="0">
                <a:solidFill>
                  <a:srgbClr val="FF0000"/>
                </a:solidFill>
                <a:latin typeface="Tahoma" panose="020B0604030504040204" pitchFamily="34" charset="0"/>
                <a:ea typeface="Tahoma" panose="020B0604030504040204" pitchFamily="34" charset="0"/>
                <a:cs typeface="Tahoma" panose="020B0604030504040204" pitchFamily="34" charset="0"/>
              </a:rPr>
              <a:t> be used as alternative document</a:t>
            </a:r>
            <a:endParaRPr lang="en-US" dirty="0">
              <a:solidFill>
                <a:srgbClr val="FF0000"/>
              </a:solidFill>
            </a:endParaRPr>
          </a:p>
        </p:txBody>
      </p:sp>
      <p:sp>
        <p:nvSpPr>
          <p:cNvPr id="5" name="Text Box 4"/>
          <p:cNvSpPr txBox="1"/>
          <p:nvPr/>
        </p:nvSpPr>
        <p:spPr>
          <a:xfrm>
            <a:off x="152400" y="457200"/>
            <a:ext cx="7057390" cy="4523105"/>
          </a:xfrm>
          <a:prstGeom prst="rect">
            <a:avLst/>
          </a:prstGeom>
          <a:solidFill>
            <a:schemeClr val="accent5">
              <a:lumMod val="40000"/>
              <a:lumOff val="60000"/>
            </a:schemeClr>
          </a:solidFill>
        </p:spPr>
        <p:txBody>
          <a:bodyPr wrap="square" rtlCol="0" anchor="t">
            <a:spAutoFit/>
          </a:bodyPr>
          <a:lstStyle/>
          <a:p>
            <a:pPr algn="just"/>
            <a:r>
              <a:rPr lang="en-US" sz="1600"/>
              <a:t>For identification of voters at Polling Station, the Voter shall present his EPIC or any of the following identification documents as approved by the Commission: -</a:t>
            </a:r>
          </a:p>
          <a:p>
            <a:pPr algn="just"/>
            <a:r>
              <a:rPr lang="en-US" sz="1600"/>
              <a:t>i. </a:t>
            </a:r>
            <a:r>
              <a:rPr lang="en-US" sz="1600">
                <a:solidFill>
                  <a:schemeClr val="accent6">
                    <a:lumMod val="50000"/>
                  </a:schemeClr>
                </a:solidFill>
              </a:rPr>
              <a:t>Aadhaar Card,</a:t>
            </a:r>
          </a:p>
          <a:p>
            <a:pPr algn="just"/>
            <a:r>
              <a:rPr lang="en-US" sz="1600">
                <a:solidFill>
                  <a:schemeClr val="accent6">
                    <a:lumMod val="50000"/>
                  </a:schemeClr>
                </a:solidFill>
              </a:rPr>
              <a:t>ii. MGNREGA Job Card,</a:t>
            </a:r>
          </a:p>
          <a:p>
            <a:pPr algn="just"/>
            <a:r>
              <a:rPr lang="en-US" sz="1600">
                <a:solidFill>
                  <a:schemeClr val="accent6">
                    <a:lumMod val="50000"/>
                  </a:schemeClr>
                </a:solidFill>
              </a:rPr>
              <a:t>iii. Passbooks with photograph issued by Bank/Post Office,</a:t>
            </a:r>
          </a:p>
          <a:p>
            <a:pPr algn="just"/>
            <a:r>
              <a:rPr lang="en-US" sz="1600">
                <a:solidFill>
                  <a:schemeClr val="accent6">
                    <a:lumMod val="50000"/>
                  </a:schemeClr>
                </a:solidFill>
              </a:rPr>
              <a:t>iv. Health Insurance Smart Card issued under the scheme of theMinistry of Labour,</a:t>
            </a:r>
          </a:p>
          <a:p>
            <a:pPr algn="just"/>
            <a:r>
              <a:rPr lang="en-US" sz="1600">
                <a:solidFill>
                  <a:schemeClr val="accent6">
                    <a:lumMod val="50000"/>
                  </a:schemeClr>
                </a:solidFill>
              </a:rPr>
              <a:t>v. Driving License,</a:t>
            </a:r>
          </a:p>
          <a:p>
            <a:pPr algn="just"/>
            <a:r>
              <a:rPr lang="en-US" sz="1600">
                <a:solidFill>
                  <a:schemeClr val="accent6">
                    <a:lumMod val="50000"/>
                  </a:schemeClr>
                </a:solidFill>
              </a:rPr>
              <a:t>vi. PAN Card,</a:t>
            </a:r>
          </a:p>
          <a:p>
            <a:pPr algn="just"/>
            <a:r>
              <a:rPr lang="en-US" sz="1600">
                <a:solidFill>
                  <a:schemeClr val="accent6">
                    <a:lumMod val="50000"/>
                  </a:schemeClr>
                </a:solidFill>
              </a:rPr>
              <a:t>vii. Smart Card issued by RGI under NPR,</a:t>
            </a:r>
          </a:p>
          <a:p>
            <a:pPr algn="just"/>
            <a:r>
              <a:rPr lang="en-US" sz="1600">
                <a:solidFill>
                  <a:schemeClr val="accent6">
                    <a:lumMod val="50000"/>
                  </a:schemeClr>
                </a:solidFill>
              </a:rPr>
              <a:t>viii. Indian Passport,</a:t>
            </a:r>
          </a:p>
          <a:p>
            <a:pPr algn="just"/>
            <a:r>
              <a:rPr lang="en-US" sz="1600">
                <a:solidFill>
                  <a:schemeClr val="accent6">
                    <a:lumMod val="50000"/>
                  </a:schemeClr>
                </a:solidFill>
              </a:rPr>
              <a:t>ix. Pension document with photograph,</a:t>
            </a:r>
          </a:p>
          <a:p>
            <a:pPr algn="just"/>
            <a:r>
              <a:rPr lang="en-US" sz="1600">
                <a:solidFill>
                  <a:schemeClr val="accent6">
                    <a:lumMod val="50000"/>
                  </a:schemeClr>
                </a:solidFill>
              </a:rPr>
              <a:t>x. Service Identity Cards with photograph issued to employees by Central/State Govt./PSUs/Public Limited Companies,</a:t>
            </a:r>
          </a:p>
          <a:p>
            <a:pPr algn="just"/>
            <a:r>
              <a:rPr lang="en-US" sz="1600">
                <a:solidFill>
                  <a:schemeClr val="accent6">
                    <a:lumMod val="50000"/>
                  </a:schemeClr>
                </a:solidFill>
              </a:rPr>
              <a:t>xi. Official identity cards issued to MPs/MLAs/MLCs and</a:t>
            </a:r>
          </a:p>
          <a:p>
            <a:pPr algn="just"/>
            <a:r>
              <a:rPr lang="en-US" sz="1600">
                <a:solidFill>
                  <a:schemeClr val="accent6">
                    <a:lumMod val="50000"/>
                  </a:schemeClr>
                </a:solidFill>
              </a:rPr>
              <a:t>xii. Unique Disability ID (UDID) Card, issued by M/o Social Justice &amp; Empowerment, Government of India.</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Content Placeholder 6"/>
          <p:cNvSpPr>
            <a:spLocks noGrp="1"/>
          </p:cNvSpPr>
          <p:nvPr>
            <p:ph idx="1"/>
          </p:nvPr>
        </p:nvSpPr>
        <p:spPr>
          <a:xfrm>
            <a:off x="228600" y="914400"/>
            <a:ext cx="6858000" cy="4343400"/>
          </a:xfrm>
          <a:solidFill>
            <a:schemeClr val="accent5">
              <a:lumMod val="40000"/>
              <a:lumOff val="60000"/>
            </a:schemeClr>
          </a:solidFill>
        </p:spPr>
        <p:txBody>
          <a:bodyPr/>
          <a:lstStyle/>
          <a:p>
            <a:pPr marL="365125" indent="-282575" algn="just" eaLnBrk="1" hangingPunct="1">
              <a:lnSpc>
                <a:spcPct val="80000"/>
              </a:lnSpc>
              <a:buFont typeface="Wingdings 2" panose="05020102010507070707" pitchFamily="18" charset="2"/>
              <a:buNone/>
            </a:pPr>
            <a:r>
              <a:rPr lang="en-US" sz="1800" dirty="0">
                <a:latin typeface="Candara" panose="020E0502030303020204" pitchFamily="34" charset="0"/>
              </a:rPr>
              <a:t> </a:t>
            </a:r>
          </a:p>
          <a:p>
            <a:pPr marL="365125" indent="-282575" algn="just" eaLnBrk="1" hangingPunct="1">
              <a:lnSpc>
                <a:spcPct val="80000"/>
              </a:lnSpc>
              <a:buFont typeface="Wingdings 2" panose="05020102010507070707" pitchFamily="18" charset="2"/>
              <a:buChar char=""/>
            </a:pPr>
            <a:r>
              <a:rPr lang="en-US" sz="1800" dirty="0">
                <a:latin typeface="Candara" panose="020E0502030303020204" pitchFamily="34" charset="0"/>
              </a:rPr>
              <a:t>1</a:t>
            </a:r>
            <a:r>
              <a:rPr lang="en-US" sz="1800" baseline="30000" dirty="0">
                <a:latin typeface="Candara" panose="020E0502030303020204" pitchFamily="34" charset="0"/>
              </a:rPr>
              <a:t>st</a:t>
            </a:r>
            <a:r>
              <a:rPr lang="en-US" sz="1800" dirty="0">
                <a:latin typeface="Candara" panose="020E0502030303020204" pitchFamily="34" charset="0"/>
              </a:rPr>
              <a:t> PO loudly reads out the Sl. No. &amp; name of elector and verifies the Photo ID of elector;</a:t>
            </a:r>
          </a:p>
          <a:p>
            <a:pPr marL="365125" indent="-282575" algn="just" eaLnBrk="1" hangingPunct="1">
              <a:lnSpc>
                <a:spcPct val="80000"/>
              </a:lnSpc>
              <a:buFont typeface="Wingdings 2" panose="05020102010507070707" pitchFamily="18" charset="2"/>
              <a:buNone/>
            </a:pPr>
            <a:endParaRPr lang="en-US" sz="1800" dirty="0">
              <a:latin typeface="Candara" panose="020E0502030303020204" pitchFamily="34" charset="0"/>
            </a:endParaRPr>
          </a:p>
          <a:p>
            <a:pPr marL="365125" indent="-282575" algn="just" eaLnBrk="1" hangingPunct="1">
              <a:lnSpc>
                <a:spcPct val="80000"/>
              </a:lnSpc>
              <a:buFont typeface="Wingdings 2" panose="05020102010507070707" pitchFamily="18" charset="2"/>
              <a:buChar char=""/>
            </a:pPr>
            <a:r>
              <a:rPr lang="en-US" sz="1800" b="1" dirty="0">
                <a:solidFill>
                  <a:srgbClr val="C00000"/>
                </a:solidFill>
                <a:latin typeface="Candara" panose="020E0502030303020204" pitchFamily="34" charset="0"/>
              </a:rPr>
              <a:t>When an elector is allowed to cast vote at the polling station, a </a:t>
            </a:r>
            <a:r>
              <a:rPr lang="en-US" sz="1800" b="1" dirty="0">
                <a:solidFill>
                  <a:srgbClr val="FF0000"/>
                </a:solidFill>
                <a:highlight>
                  <a:srgbClr val="FFFF00"/>
                </a:highlight>
                <a:latin typeface="Candara" panose="020E0502030303020204" pitchFamily="34" charset="0"/>
              </a:rPr>
              <a:t>line will be drawn, in red ink, diagonally</a:t>
            </a:r>
            <a:r>
              <a:rPr lang="en-US" sz="1800" b="1" dirty="0">
                <a:solidFill>
                  <a:srgbClr val="C00000"/>
                </a:solidFill>
                <a:latin typeface="Candara" panose="020E0502030303020204" pitchFamily="34" charset="0"/>
              </a:rPr>
              <a:t> across the box containing the particulars pertaining to that elector in the marked copy of the Electoral Roll. </a:t>
            </a:r>
          </a:p>
          <a:p>
            <a:pPr marL="365125" indent="-282575" algn="just" eaLnBrk="1" hangingPunct="1">
              <a:lnSpc>
                <a:spcPct val="80000"/>
              </a:lnSpc>
              <a:buFont typeface="Wingdings 2" panose="05020102010507070707" pitchFamily="18" charset="2"/>
              <a:buChar char=""/>
            </a:pPr>
            <a:endParaRPr lang="en-US" sz="1800" b="1" dirty="0">
              <a:solidFill>
                <a:srgbClr val="C00000"/>
              </a:solidFill>
              <a:latin typeface="Candara" panose="020E0502030303020204" pitchFamily="34" charset="0"/>
            </a:endParaRPr>
          </a:p>
          <a:p>
            <a:pPr marL="365125" indent="-282575" algn="just" eaLnBrk="1" hangingPunct="1">
              <a:lnSpc>
                <a:spcPct val="80000"/>
              </a:lnSpc>
              <a:buFont typeface="Wingdings 2" panose="05020102010507070707" pitchFamily="18" charset="2"/>
              <a:buChar char=""/>
            </a:pPr>
            <a:r>
              <a:rPr lang="en-US" sz="1800" b="1" dirty="0">
                <a:solidFill>
                  <a:srgbClr val="C00000"/>
                </a:solidFill>
                <a:latin typeface="Candara" panose="020E0502030303020204" pitchFamily="34" charset="0"/>
              </a:rPr>
              <a:t>Further, for easy verification and calculation of number of male and female voters, the </a:t>
            </a:r>
            <a:r>
              <a:rPr lang="en-US" sz="1800" b="1" dirty="0">
                <a:solidFill>
                  <a:srgbClr val="C00000"/>
                </a:solidFill>
                <a:highlight>
                  <a:srgbClr val="FFFF00"/>
                </a:highlight>
                <a:latin typeface="Candara" panose="020E0502030303020204" pitchFamily="34" charset="0"/>
              </a:rPr>
              <a:t>serial number of the voter will be rounded off</a:t>
            </a:r>
            <a:r>
              <a:rPr lang="en-US" sz="1800" b="1" dirty="0">
                <a:solidFill>
                  <a:srgbClr val="C00000"/>
                </a:solidFill>
                <a:latin typeface="Candara" panose="020E0502030303020204" pitchFamily="34" charset="0"/>
              </a:rPr>
              <a:t> in the case of female voters. </a:t>
            </a:r>
          </a:p>
          <a:p>
            <a:pPr marL="365125" indent="-282575" algn="just" eaLnBrk="1" hangingPunct="1">
              <a:lnSpc>
                <a:spcPct val="80000"/>
              </a:lnSpc>
              <a:buFont typeface="Wingdings 2" panose="05020102010507070707" pitchFamily="18" charset="2"/>
              <a:buChar char=""/>
            </a:pPr>
            <a:endParaRPr lang="en-US" sz="1800" b="1" dirty="0">
              <a:solidFill>
                <a:srgbClr val="C00000"/>
              </a:solidFill>
              <a:latin typeface="Candara" panose="020E0502030303020204" pitchFamily="34" charset="0"/>
            </a:endParaRPr>
          </a:p>
          <a:p>
            <a:pPr marL="365125" indent="-282575" algn="just" eaLnBrk="1" hangingPunct="1">
              <a:lnSpc>
                <a:spcPct val="80000"/>
              </a:lnSpc>
              <a:buFont typeface="Wingdings 2" panose="05020102010507070707" pitchFamily="18" charset="2"/>
              <a:buChar char=""/>
            </a:pPr>
            <a:r>
              <a:rPr lang="en-US" sz="1800" b="1" dirty="0">
                <a:solidFill>
                  <a:srgbClr val="C00000"/>
                </a:solidFill>
                <a:latin typeface="Candara" panose="020E0502030303020204" pitchFamily="34" charset="0"/>
              </a:rPr>
              <a:t>Provide data on No. of votes polled to </a:t>
            </a:r>
            <a:r>
              <a:rPr lang="en-US" sz="1800" b="1" dirty="0" err="1">
                <a:solidFill>
                  <a:srgbClr val="C00000"/>
                </a:solidFill>
                <a:latin typeface="Candara" panose="020E0502030303020204" pitchFamily="34" charset="0"/>
              </a:rPr>
              <a:t>Pr.O</a:t>
            </a:r>
            <a:r>
              <a:rPr lang="en-US" sz="1800" b="1" dirty="0">
                <a:solidFill>
                  <a:srgbClr val="C00000"/>
                </a:solidFill>
                <a:latin typeface="Candara" panose="020E0502030303020204" pitchFamily="34" charset="0"/>
              </a:rPr>
              <a:t> from time to time. For this, usual practice is to keep a sheet containing consecutive numbers  and crossing one by one as poll progresses</a:t>
            </a:r>
          </a:p>
        </p:txBody>
      </p:sp>
      <p:sp>
        <p:nvSpPr>
          <p:cNvPr id="4" name="Title 1"/>
          <p:cNvSpPr txBox="1"/>
          <p:nvPr/>
        </p:nvSpPr>
        <p:spPr bwMode="auto">
          <a:xfrm>
            <a:off x="0" y="371474"/>
            <a:ext cx="7213625" cy="542925"/>
          </a:xfrm>
          <a:prstGeom prst="rect">
            <a:avLst/>
          </a:prstGeom>
          <a:noFill/>
          <a:ln w="9525">
            <a:noFill/>
            <a:miter lim="800000"/>
          </a:ln>
        </p:spPr>
        <p:txBody>
          <a:bodyPr vert="horz" wrap="square" lIns="73152" tIns="36576" rIns="73152" bIns="36576" numCol="1" rtlCol="0" anchor="ctr" anchorCtr="0" compatLnSpc="1">
            <a:normAutofit/>
          </a:bodyPr>
          <a:lstStyle/>
          <a:p>
            <a:pPr marL="0" marR="0" lvl="0" indent="0" algn="ctr" defTabSz="731520" rtl="0" eaLnBrk="1" fontAlgn="auto" latinLnBrk="0" hangingPunct="1">
              <a:lnSpc>
                <a:spcPct val="100000"/>
              </a:lnSpc>
              <a:spcBef>
                <a:spcPct val="0"/>
              </a:spcBef>
              <a:spcAft>
                <a:spcPts val="0"/>
              </a:spcAft>
              <a:buClrTx/>
              <a:buSzTx/>
              <a:buFontTx/>
              <a:buNone/>
              <a:defRPr/>
            </a:pPr>
            <a:r>
              <a:rPr kumimoji="0" lang="en-US" sz="2400" b="1" i="0" u="sng" strike="noStrike" kern="1200" cap="none" spc="0" normalizeH="0" baseline="0" noProof="0" dirty="0">
                <a:ln>
                  <a:noFill/>
                </a:ln>
                <a:solidFill>
                  <a:srgbClr val="0070C0"/>
                </a:solidFill>
                <a:effectLst/>
                <a:uLnTx/>
                <a:uFillTx/>
                <a:latin typeface="+mj-lt"/>
                <a:ea typeface="+mj-ea"/>
                <a:cs typeface="+mj-cs"/>
              </a:rPr>
              <a:t>Duties of First Polling Officer</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Content Placeholder 2"/>
          <p:cNvSpPr>
            <a:spLocks noGrp="1"/>
          </p:cNvSpPr>
          <p:nvPr>
            <p:ph idx="1"/>
          </p:nvPr>
        </p:nvSpPr>
        <p:spPr>
          <a:xfrm>
            <a:off x="190499" y="990600"/>
            <a:ext cx="6956426" cy="4008438"/>
          </a:xfrm>
        </p:spPr>
        <p:txBody>
          <a:bodyPr/>
          <a:lstStyle/>
          <a:p>
            <a:pPr algn="just" eaLnBrk="1" hangingPunct="1">
              <a:lnSpc>
                <a:spcPct val="90000"/>
              </a:lnSpc>
            </a:pPr>
            <a:r>
              <a:rPr lang="en-US" sz="1800" dirty="0">
                <a:latin typeface="+mj-lt"/>
              </a:rPr>
              <a:t>Minor discrepancies in EPIC relating to elector's name, father's / mother's / husband's name, sex, </a:t>
            </a:r>
            <a:r>
              <a:rPr lang="en-US" sz="1800" i="1" dirty="0">
                <a:latin typeface="+mj-lt"/>
              </a:rPr>
              <a:t>age </a:t>
            </a:r>
            <a:r>
              <a:rPr lang="en-US" sz="1800" dirty="0">
                <a:latin typeface="+mj-lt"/>
              </a:rPr>
              <a:t>or address shall be ignored and the elector allowed to cast vote. </a:t>
            </a:r>
          </a:p>
          <a:p>
            <a:pPr algn="just" eaLnBrk="1" hangingPunct="1">
              <a:lnSpc>
                <a:spcPct val="90000"/>
              </a:lnSpc>
              <a:buFont typeface="Wingdings 2" panose="05020102010507070707" pitchFamily="18" charset="2"/>
              <a:buNone/>
            </a:pPr>
            <a:endParaRPr lang="en-US" sz="1800" dirty="0">
              <a:latin typeface="+mj-lt"/>
            </a:endParaRPr>
          </a:p>
          <a:p>
            <a:pPr algn="just" eaLnBrk="1" hangingPunct="1">
              <a:lnSpc>
                <a:spcPct val="90000"/>
              </a:lnSpc>
              <a:buFont typeface="Wingdings 2" panose="05020102010507070707" pitchFamily="18" charset="2"/>
              <a:buNone/>
            </a:pPr>
            <a:endParaRPr lang="en-US" sz="1800" dirty="0">
              <a:latin typeface="+mj-lt"/>
            </a:endParaRPr>
          </a:p>
          <a:p>
            <a:pPr algn="just" eaLnBrk="1" hangingPunct="1">
              <a:lnSpc>
                <a:spcPct val="90000"/>
              </a:lnSpc>
            </a:pPr>
            <a:r>
              <a:rPr lang="en-US" sz="1800" dirty="0">
                <a:solidFill>
                  <a:srgbClr val="C00000"/>
                </a:solidFill>
                <a:latin typeface="+mj-lt"/>
              </a:rPr>
              <a:t>Any discrepancy in the serial number of EPIC </a:t>
            </a:r>
            <a:r>
              <a:rPr lang="en-US" sz="1800" i="1" dirty="0">
                <a:solidFill>
                  <a:srgbClr val="C00000"/>
                </a:solidFill>
                <a:latin typeface="+mj-lt"/>
              </a:rPr>
              <a:t>as </a:t>
            </a:r>
            <a:r>
              <a:rPr lang="en-US" sz="1800" dirty="0">
                <a:solidFill>
                  <a:srgbClr val="C00000"/>
                </a:solidFill>
                <a:latin typeface="+mj-lt"/>
              </a:rPr>
              <a:t>mentioned in the electoral roll shall be ignored. </a:t>
            </a:r>
          </a:p>
          <a:p>
            <a:pPr algn="just" eaLnBrk="1" hangingPunct="1">
              <a:lnSpc>
                <a:spcPct val="90000"/>
              </a:lnSpc>
              <a:buFont typeface="Wingdings 2" panose="05020102010507070707" pitchFamily="18" charset="2"/>
              <a:buNone/>
            </a:pPr>
            <a:endParaRPr lang="en-US" sz="1800" dirty="0">
              <a:solidFill>
                <a:srgbClr val="C00000"/>
              </a:solidFill>
              <a:latin typeface="+mj-lt"/>
            </a:endParaRPr>
          </a:p>
          <a:p>
            <a:pPr algn="just" eaLnBrk="1" hangingPunct="1">
              <a:lnSpc>
                <a:spcPct val="90000"/>
              </a:lnSpc>
              <a:buFont typeface="Wingdings 2" panose="05020102010507070707" pitchFamily="18" charset="2"/>
              <a:buNone/>
            </a:pPr>
            <a:endParaRPr lang="en-US" sz="1800" dirty="0">
              <a:latin typeface="+mj-lt"/>
            </a:endParaRPr>
          </a:p>
          <a:p>
            <a:pPr algn="just" eaLnBrk="1" hangingPunct="1">
              <a:lnSpc>
                <a:spcPct val="90000"/>
              </a:lnSpc>
            </a:pPr>
            <a:r>
              <a:rPr lang="en-US" sz="1800" dirty="0">
                <a:latin typeface="+mj-lt"/>
              </a:rPr>
              <a:t>If an elector produces an EPIC which has been issued by the ERO of another Assembly constituency, such cards shall also be taken into account provided the name of that elector is in the electoral roll pertaining to the polling station where the elector has turned up </a:t>
            </a:r>
            <a:r>
              <a:rPr lang="en-US" sz="1800" i="1" dirty="0">
                <a:latin typeface="+mj-lt"/>
              </a:rPr>
              <a:t>for </a:t>
            </a:r>
            <a:r>
              <a:rPr lang="en-US" sz="1800" dirty="0">
                <a:latin typeface="+mj-lt"/>
              </a:rPr>
              <a:t>voting.</a:t>
            </a:r>
          </a:p>
          <a:p>
            <a:pPr algn="just" eaLnBrk="1" hangingPunct="1"/>
            <a:endParaRPr lang="en-US" sz="2000" i="1" dirty="0">
              <a:latin typeface="+mj-lt"/>
            </a:endParaRPr>
          </a:p>
        </p:txBody>
      </p:sp>
      <p:sp>
        <p:nvSpPr>
          <p:cNvPr id="5" name="Title 1"/>
          <p:cNvSpPr txBox="1"/>
          <p:nvPr/>
        </p:nvSpPr>
        <p:spPr bwMode="auto">
          <a:xfrm>
            <a:off x="0" y="219075"/>
            <a:ext cx="7146925" cy="542925"/>
          </a:xfrm>
          <a:prstGeom prst="rect">
            <a:avLst/>
          </a:prstGeom>
          <a:noFill/>
          <a:ln w="9525">
            <a:noFill/>
            <a:miter lim="800000"/>
          </a:ln>
        </p:spPr>
        <p:txBody>
          <a:bodyPr vert="horz" wrap="square" lIns="73152" tIns="36576" rIns="73152" bIns="36576" numCol="1" rtlCol="0" anchor="ctr" anchorCtr="0" compatLnSpc="1">
            <a:normAutofit/>
          </a:bodyPr>
          <a:lstStyle/>
          <a:p>
            <a:pPr marL="0" marR="0" lvl="0" indent="0" algn="ctr" defTabSz="731520" rtl="0" eaLnBrk="1" fontAlgn="auto" latinLnBrk="0" hangingPunct="1">
              <a:lnSpc>
                <a:spcPct val="100000"/>
              </a:lnSpc>
              <a:spcBef>
                <a:spcPct val="0"/>
              </a:spcBef>
              <a:spcAft>
                <a:spcPts val="0"/>
              </a:spcAft>
              <a:buClrTx/>
              <a:buSzTx/>
              <a:buFontTx/>
              <a:buNone/>
              <a:defRPr/>
            </a:pPr>
            <a:r>
              <a:rPr kumimoji="0" lang="en-US" sz="2400" b="1" i="0" u="sng" strike="noStrike" kern="1200" cap="none" spc="0" normalizeH="0" baseline="0" noProof="0" dirty="0">
                <a:ln>
                  <a:noFill/>
                </a:ln>
                <a:solidFill>
                  <a:srgbClr val="0070C0"/>
                </a:solidFill>
                <a:effectLst/>
                <a:uLnTx/>
                <a:uFillTx/>
                <a:latin typeface="+mj-lt"/>
                <a:ea typeface="+mj-ea"/>
                <a:cs typeface="+mj-cs"/>
              </a:rPr>
              <a:t>IDENTIFICATION OF VOTER</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7763" y="219075"/>
            <a:ext cx="5999162" cy="542925"/>
          </a:xfrm>
        </p:spPr>
        <p:txBody>
          <a:bodyPr rtlCol="0">
            <a:normAutofit/>
          </a:bodyPr>
          <a:lstStyle/>
          <a:p>
            <a:pPr defTabSz="731520" eaLnBrk="1" fontAlgn="auto" hangingPunct="1">
              <a:spcAft>
                <a:spcPts val="0"/>
              </a:spcAft>
              <a:defRPr/>
            </a:pPr>
            <a:r>
              <a:rPr lang="en-US" sz="2400" b="1" u="sng" dirty="0">
                <a:solidFill>
                  <a:srgbClr val="0070C0"/>
                </a:solidFill>
              </a:rPr>
              <a:t>Duties of Second Polling Officer</a:t>
            </a:r>
          </a:p>
        </p:txBody>
      </p:sp>
      <p:sp>
        <p:nvSpPr>
          <p:cNvPr id="48131" name="Content Placeholder 6"/>
          <p:cNvSpPr>
            <a:spLocks noGrp="1"/>
          </p:cNvSpPr>
          <p:nvPr>
            <p:ph idx="1"/>
          </p:nvPr>
        </p:nvSpPr>
        <p:spPr>
          <a:xfrm>
            <a:off x="304800" y="1066800"/>
            <a:ext cx="6842125" cy="4191000"/>
          </a:xfrm>
        </p:spPr>
        <p:txBody>
          <a:bodyPr/>
          <a:lstStyle/>
          <a:p>
            <a:pPr algn="just" eaLnBrk="1" hangingPunct="1">
              <a:lnSpc>
                <a:spcPct val="90000"/>
              </a:lnSpc>
            </a:pPr>
            <a:r>
              <a:rPr lang="en-US" sz="2000" dirty="0">
                <a:latin typeface="Candara" panose="020E0502030303020204" pitchFamily="34" charset="0"/>
              </a:rPr>
              <a:t>Ensure that the electors put their </a:t>
            </a:r>
            <a:r>
              <a:rPr lang="en-US" sz="2000" u="sng" dirty="0">
                <a:latin typeface="Candara" panose="020E0502030303020204" pitchFamily="34" charset="0"/>
              </a:rPr>
              <a:t>full signature or LTI in the Register of Voters</a:t>
            </a:r>
            <a:r>
              <a:rPr lang="en-US" sz="2000" dirty="0">
                <a:latin typeface="Candara" panose="020E0502030303020204" pitchFamily="34" charset="0"/>
              </a:rPr>
              <a:t> (Form 17 A).</a:t>
            </a:r>
          </a:p>
          <a:p>
            <a:pPr algn="just" eaLnBrk="1" hangingPunct="1">
              <a:lnSpc>
                <a:spcPct val="90000"/>
              </a:lnSpc>
            </a:pPr>
            <a:endParaRPr lang="en-US" sz="2000" dirty="0">
              <a:latin typeface="Candara" panose="020E0502030303020204" pitchFamily="34" charset="0"/>
            </a:endParaRPr>
          </a:p>
          <a:p>
            <a:pPr algn="just" eaLnBrk="1" hangingPunct="1">
              <a:lnSpc>
                <a:spcPct val="90000"/>
              </a:lnSpc>
            </a:pPr>
            <a:r>
              <a:rPr lang="en-US" sz="2000" dirty="0">
                <a:solidFill>
                  <a:srgbClr val="C00000"/>
                </a:solidFill>
                <a:latin typeface="Candara" panose="020E0502030303020204" pitchFamily="34" charset="0"/>
              </a:rPr>
              <a:t>Note the kind of Identification Document produced along with the No. of document produced, if given in the document, on </a:t>
            </a:r>
            <a:r>
              <a:rPr lang="en-US" sz="2000" u="sng" dirty="0">
                <a:solidFill>
                  <a:srgbClr val="C00000"/>
                </a:solidFill>
                <a:latin typeface="Candara" panose="020E0502030303020204" pitchFamily="34" charset="0"/>
              </a:rPr>
              <a:t>Column 3 of Form 17A.</a:t>
            </a:r>
          </a:p>
          <a:p>
            <a:pPr algn="just" eaLnBrk="1" hangingPunct="1">
              <a:lnSpc>
                <a:spcPct val="90000"/>
              </a:lnSpc>
              <a:buFont typeface="Wingdings" panose="05000000000000000000" pitchFamily="2" charset="2"/>
              <a:buNone/>
            </a:pPr>
            <a:endParaRPr lang="en-US" sz="2000" dirty="0">
              <a:latin typeface="Candara" panose="020E0502030303020204" pitchFamily="34" charset="0"/>
            </a:endParaRPr>
          </a:p>
          <a:p>
            <a:pPr algn="just" eaLnBrk="1" hangingPunct="1">
              <a:lnSpc>
                <a:spcPct val="90000"/>
              </a:lnSpc>
            </a:pPr>
            <a:r>
              <a:rPr lang="en-US" sz="2000" dirty="0">
                <a:latin typeface="Candara" panose="020E0502030303020204" pitchFamily="34" charset="0"/>
              </a:rPr>
              <a:t>In case of EPIC holder, write EP and in case of other  documents last four digits  mentioned in the </a:t>
            </a:r>
            <a:r>
              <a:rPr lang="en-US" sz="2000" u="sng" dirty="0">
                <a:latin typeface="Candara" panose="020E0502030303020204" pitchFamily="34" charset="0"/>
              </a:rPr>
              <a:t>Column 3 of Form 17 A.</a:t>
            </a:r>
          </a:p>
          <a:p>
            <a:pPr algn="just" eaLnBrk="1" hangingPunct="1">
              <a:lnSpc>
                <a:spcPct val="90000"/>
              </a:lnSpc>
              <a:buFont typeface="Wingdings" panose="05000000000000000000" pitchFamily="2" charset="2"/>
              <a:buNone/>
            </a:pPr>
            <a:endParaRPr lang="en-US" sz="2000" dirty="0">
              <a:latin typeface="Candara" panose="020E0502030303020204" pitchFamily="34" charset="0"/>
            </a:endParaRPr>
          </a:p>
          <a:p>
            <a:pPr algn="just" eaLnBrk="1" hangingPunct="1">
              <a:lnSpc>
                <a:spcPct val="90000"/>
              </a:lnSpc>
            </a:pPr>
            <a:r>
              <a:rPr lang="en-US" sz="2000" dirty="0">
                <a:solidFill>
                  <a:srgbClr val="C00000"/>
                </a:solidFill>
                <a:latin typeface="Candara" panose="020E0502030303020204" pitchFamily="34" charset="0"/>
              </a:rPr>
              <a:t>Issue </a:t>
            </a:r>
            <a:r>
              <a:rPr lang="en-US" sz="2000" u="sng" dirty="0">
                <a:solidFill>
                  <a:srgbClr val="C00000"/>
                </a:solidFill>
                <a:latin typeface="Candara" panose="020E0502030303020204" pitchFamily="34" charset="0"/>
              </a:rPr>
              <a:t>voter slip</a:t>
            </a:r>
          </a:p>
          <a:p>
            <a:pPr algn="just" eaLnBrk="1" hangingPunct="1"/>
            <a:endParaRPr lang="en-US" sz="2000" dirty="0">
              <a:latin typeface="Candara" panose="020E0502030303020204" pitchFamily="34"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srcRect t="1613"/>
          <a:stretch>
            <a:fillRect/>
          </a:stretch>
        </p:blipFill>
        <p:spPr>
          <a:xfrm>
            <a:off x="237854" y="457200"/>
            <a:ext cx="6839492" cy="4648200"/>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7763" y="219075"/>
            <a:ext cx="5999162" cy="542925"/>
          </a:xfrm>
        </p:spPr>
        <p:txBody>
          <a:bodyPr rtlCol="0">
            <a:normAutofit/>
          </a:bodyPr>
          <a:lstStyle/>
          <a:p>
            <a:pPr defTabSz="731520" eaLnBrk="1" fontAlgn="auto" hangingPunct="1">
              <a:spcAft>
                <a:spcPts val="0"/>
              </a:spcAft>
              <a:defRPr/>
            </a:pPr>
            <a:r>
              <a:rPr lang="en-US" sz="2000" b="1" u="sng" dirty="0">
                <a:solidFill>
                  <a:schemeClr val="accent5"/>
                </a:solidFill>
              </a:rPr>
              <a:t>Duties of Second Polling Officer</a:t>
            </a:r>
          </a:p>
        </p:txBody>
      </p:sp>
      <p:sp>
        <p:nvSpPr>
          <p:cNvPr id="3" name="Content Placeholder 2"/>
          <p:cNvSpPr>
            <a:spLocks noGrp="1"/>
          </p:cNvSpPr>
          <p:nvPr>
            <p:ph idx="1"/>
          </p:nvPr>
        </p:nvSpPr>
        <p:spPr>
          <a:xfrm>
            <a:off x="381000" y="990600"/>
            <a:ext cx="6765925" cy="1371600"/>
          </a:xfrm>
        </p:spPr>
        <p:txBody>
          <a:bodyPr rtlCol="0">
            <a:normAutofit lnSpcReduction="10000"/>
          </a:bodyPr>
          <a:lstStyle/>
          <a:p>
            <a:pPr marL="365760" indent="-283210" algn="ctr" defTabSz="731520" eaLnBrk="1" fontAlgn="auto" hangingPunct="1">
              <a:lnSpc>
                <a:spcPct val="90000"/>
              </a:lnSpc>
              <a:spcAft>
                <a:spcPts val="0"/>
              </a:spcAft>
              <a:buFont typeface="Wingdings" panose="05000000000000000000" pitchFamily="2" charset="2"/>
              <a:buNone/>
              <a:defRPr/>
            </a:pPr>
            <a:r>
              <a:rPr lang="en-US" sz="1800" b="1" u="sng" dirty="0">
                <a:solidFill>
                  <a:srgbClr val="FF0000"/>
                </a:solidFill>
              </a:rPr>
              <a:t>Application of Indelible Ink</a:t>
            </a:r>
          </a:p>
          <a:p>
            <a:pPr marL="365760" indent="-283210" algn="ctr" defTabSz="731520" eaLnBrk="1" fontAlgn="auto" hangingPunct="1">
              <a:lnSpc>
                <a:spcPct val="90000"/>
              </a:lnSpc>
              <a:spcAft>
                <a:spcPts val="0"/>
              </a:spcAft>
              <a:buFont typeface="Wingdings" panose="05000000000000000000" pitchFamily="2" charset="2"/>
              <a:buNone/>
              <a:defRPr/>
            </a:pPr>
            <a:endParaRPr lang="en-US" sz="1800" b="1" i="1" dirty="0"/>
          </a:p>
          <a:p>
            <a:pPr marL="365760" indent="-283210" defTabSz="731520" eaLnBrk="1" fontAlgn="auto" hangingPunct="1">
              <a:lnSpc>
                <a:spcPct val="90000"/>
              </a:lnSpc>
              <a:spcAft>
                <a:spcPts val="0"/>
              </a:spcAft>
              <a:buFont typeface="Wingdings" panose="05000000000000000000" pitchFamily="2" charset="2"/>
              <a:buNone/>
              <a:defRPr/>
            </a:pPr>
            <a:r>
              <a:rPr lang="en-US" sz="1600" dirty="0"/>
              <a:t>     </a:t>
            </a:r>
            <a:r>
              <a:rPr lang="en-US" sz="1800" dirty="0"/>
              <a:t>Inspect the elector's Left Forefinger and put </a:t>
            </a:r>
            <a:r>
              <a:rPr lang="en-US" sz="1800" i="1" dirty="0"/>
              <a:t>a </a:t>
            </a:r>
            <a:r>
              <a:rPr lang="en-US" sz="1800" dirty="0"/>
              <a:t>mark of Indelible Ink from the upper tip of the nail to bottom of the first joint in the form of </a:t>
            </a:r>
            <a:r>
              <a:rPr lang="en-US" sz="1800" i="1" dirty="0"/>
              <a:t>a </a:t>
            </a:r>
            <a:r>
              <a:rPr lang="en-US" sz="1800" dirty="0"/>
              <a:t>line </a:t>
            </a:r>
            <a:r>
              <a:rPr lang="en-US" sz="1800" i="1" dirty="0"/>
              <a:t>as</a:t>
            </a:r>
            <a:r>
              <a:rPr lang="en-US" sz="1800" dirty="0"/>
              <a:t> illustrated:</a:t>
            </a:r>
          </a:p>
          <a:p>
            <a:pPr marL="365760" indent="-283210" defTabSz="731520" eaLnBrk="1" fontAlgn="auto" hangingPunct="1">
              <a:lnSpc>
                <a:spcPct val="90000"/>
              </a:lnSpc>
              <a:spcAft>
                <a:spcPts val="0"/>
              </a:spcAft>
              <a:buFont typeface="Wingdings 2" panose="05020102010507070707"/>
              <a:buChar char=""/>
              <a:defRPr/>
            </a:pPr>
            <a:endParaRPr lang="en-US" sz="1800" dirty="0">
              <a:latin typeface="Candara" panose="020E0502030303020204" pitchFamily="34" charset="0"/>
            </a:endParaRPr>
          </a:p>
        </p:txBody>
      </p:sp>
      <p:pic>
        <p:nvPicPr>
          <p:cNvPr id="47108" name="Picture 1028"/>
          <p:cNvPicPr>
            <a:picLocks noChangeAspect="1" noChangeArrowheads="1"/>
          </p:cNvPicPr>
          <p:nvPr/>
        </p:nvPicPr>
        <p:blipFill>
          <a:blip r:embed="rId2" cstate="print"/>
          <a:srcRect/>
          <a:stretch>
            <a:fillRect/>
          </a:stretch>
        </p:blipFill>
        <p:spPr bwMode="auto">
          <a:xfrm>
            <a:off x="990600" y="2743200"/>
            <a:ext cx="5715000" cy="2209800"/>
          </a:xfrm>
          <a:prstGeom prst="rect">
            <a:avLst/>
          </a:prstGeom>
          <a:noFill/>
          <a:ln w="9525">
            <a:noFill/>
            <a:miter lim="800000"/>
            <a:headEnd/>
            <a:tailEnd/>
          </a:ln>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6384925" cy="542925"/>
          </a:xfrm>
        </p:spPr>
        <p:txBody>
          <a:bodyPr rtlCol="0">
            <a:normAutofit/>
          </a:bodyPr>
          <a:lstStyle/>
          <a:p>
            <a:pPr defTabSz="731520" eaLnBrk="1" fontAlgn="auto" hangingPunct="1">
              <a:spcAft>
                <a:spcPts val="0"/>
              </a:spcAft>
              <a:defRPr/>
            </a:pPr>
            <a:r>
              <a:rPr lang="en-US" sz="2400" b="1" u="sng" dirty="0">
                <a:solidFill>
                  <a:srgbClr val="0070C0"/>
                </a:solidFill>
              </a:rPr>
              <a:t>APPLICATION OF INDELIBLE INK</a:t>
            </a:r>
          </a:p>
        </p:txBody>
      </p:sp>
      <p:sp>
        <p:nvSpPr>
          <p:cNvPr id="51203" name="Content Placeholder 6"/>
          <p:cNvSpPr>
            <a:spLocks noGrp="1"/>
          </p:cNvSpPr>
          <p:nvPr>
            <p:ph idx="1"/>
          </p:nvPr>
        </p:nvSpPr>
        <p:spPr>
          <a:xfrm>
            <a:off x="228600" y="838200"/>
            <a:ext cx="6858000" cy="4419600"/>
          </a:xfrm>
        </p:spPr>
        <p:txBody>
          <a:bodyPr/>
          <a:lstStyle/>
          <a:p>
            <a:pPr algn="just" eaLnBrk="1" hangingPunct="1">
              <a:lnSpc>
                <a:spcPct val="90000"/>
              </a:lnSpc>
            </a:pPr>
            <a:r>
              <a:rPr lang="en-US" sz="2000" dirty="0">
                <a:latin typeface="Candara" panose="020E0502030303020204" pitchFamily="34" charset="0"/>
              </a:rPr>
              <a:t>2</a:t>
            </a:r>
            <a:r>
              <a:rPr lang="en-US" sz="2000" baseline="30000" dirty="0">
                <a:latin typeface="Candara" panose="020E0502030303020204" pitchFamily="34" charset="0"/>
              </a:rPr>
              <a:t>nd</a:t>
            </a:r>
            <a:r>
              <a:rPr lang="en-US" sz="2000" dirty="0">
                <a:latin typeface="Candara" panose="020E0502030303020204" pitchFamily="34" charset="0"/>
              </a:rPr>
              <a:t> PO will mark left forefinger from the tip up to the first joint with indelible ink;</a:t>
            </a:r>
          </a:p>
          <a:p>
            <a:pPr algn="just" eaLnBrk="1" hangingPunct="1">
              <a:lnSpc>
                <a:spcPct val="90000"/>
              </a:lnSpc>
              <a:buFont typeface="Wingdings 2" panose="05020102010507070707" pitchFamily="18" charset="2"/>
              <a:buNone/>
            </a:pPr>
            <a:endParaRPr lang="en-US" sz="2000" dirty="0">
              <a:latin typeface="Candara" panose="020E0502030303020204" pitchFamily="34" charset="0"/>
            </a:endParaRPr>
          </a:p>
          <a:p>
            <a:pPr algn="just" eaLnBrk="1" hangingPunct="1">
              <a:lnSpc>
                <a:spcPct val="90000"/>
              </a:lnSpc>
            </a:pPr>
            <a:r>
              <a:rPr lang="en-US" sz="2000" b="1" dirty="0">
                <a:solidFill>
                  <a:schemeClr val="accent1">
                    <a:lumMod val="50000"/>
                  </a:schemeClr>
                </a:solidFill>
                <a:latin typeface="Candara" panose="020E0502030303020204" pitchFamily="34" charset="0"/>
              </a:rPr>
              <a:t>When elector has no left forefinger, put ink on any finger on left hand starting from left forefinger, as applicable;</a:t>
            </a:r>
          </a:p>
          <a:p>
            <a:pPr algn="just" eaLnBrk="1" hangingPunct="1">
              <a:lnSpc>
                <a:spcPct val="90000"/>
              </a:lnSpc>
              <a:buFont typeface="Wingdings 2" panose="05020102010507070707" pitchFamily="18" charset="2"/>
              <a:buNone/>
            </a:pPr>
            <a:endParaRPr lang="en-US" sz="2000" dirty="0">
              <a:latin typeface="Candara" panose="020E0502030303020204" pitchFamily="34" charset="0"/>
            </a:endParaRPr>
          </a:p>
          <a:p>
            <a:pPr algn="just" eaLnBrk="1" hangingPunct="1">
              <a:lnSpc>
                <a:spcPct val="90000"/>
              </a:lnSpc>
            </a:pPr>
            <a:r>
              <a:rPr lang="en-US" sz="2000" dirty="0">
                <a:latin typeface="Candara" panose="020E0502030303020204" pitchFamily="34" charset="0"/>
              </a:rPr>
              <a:t>If elector has no left hand, put ink on any finger on right hand starting from right forefinger, as applicable;</a:t>
            </a:r>
          </a:p>
          <a:p>
            <a:pPr algn="just" eaLnBrk="1" hangingPunct="1">
              <a:lnSpc>
                <a:spcPct val="90000"/>
              </a:lnSpc>
              <a:buFont typeface="Wingdings 2" panose="05020102010507070707" pitchFamily="18" charset="2"/>
              <a:buNone/>
            </a:pPr>
            <a:endParaRPr lang="en-US" sz="2000" dirty="0">
              <a:latin typeface="Candara" panose="020E0502030303020204" pitchFamily="34" charset="0"/>
            </a:endParaRPr>
          </a:p>
          <a:p>
            <a:pPr algn="just" eaLnBrk="1" hangingPunct="1">
              <a:lnSpc>
                <a:spcPct val="90000"/>
              </a:lnSpc>
            </a:pPr>
            <a:r>
              <a:rPr lang="en-US" sz="2000" b="1" dirty="0">
                <a:solidFill>
                  <a:schemeClr val="accent1">
                    <a:lumMod val="50000"/>
                  </a:schemeClr>
                </a:solidFill>
                <a:latin typeface="Candara" panose="020E0502030303020204" pitchFamily="34" charset="0"/>
              </a:rPr>
              <a:t>If elector has no hand, put ink on extreme (stump) of hand as he possesses;</a:t>
            </a:r>
          </a:p>
          <a:p>
            <a:pPr algn="just" eaLnBrk="1" hangingPunct="1">
              <a:lnSpc>
                <a:spcPct val="90000"/>
              </a:lnSpc>
            </a:pPr>
            <a:endParaRPr lang="en-US" sz="2000" dirty="0">
              <a:latin typeface="Candara" panose="020E0502030303020204" pitchFamily="34" charset="0"/>
            </a:endParaRPr>
          </a:p>
          <a:p>
            <a:pPr algn="just" eaLnBrk="1" hangingPunct="1">
              <a:lnSpc>
                <a:spcPct val="90000"/>
              </a:lnSpc>
            </a:pPr>
            <a:endParaRPr lang="en-US" sz="200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7763" y="219075"/>
            <a:ext cx="5999162" cy="542925"/>
          </a:xfrm>
        </p:spPr>
        <p:txBody>
          <a:bodyPr rtlCol="0">
            <a:normAutofit/>
          </a:bodyPr>
          <a:lstStyle/>
          <a:p>
            <a:pPr defTabSz="731520" eaLnBrk="1" fontAlgn="auto" hangingPunct="1">
              <a:spcAft>
                <a:spcPts val="0"/>
              </a:spcAft>
              <a:defRPr/>
            </a:pPr>
            <a:r>
              <a:rPr lang="en-US" sz="2400" b="1" u="sng" dirty="0">
                <a:solidFill>
                  <a:srgbClr val="0070C0"/>
                </a:solidFill>
              </a:rPr>
              <a:t>ISSUE OF VOTER’S SLIPS</a:t>
            </a:r>
          </a:p>
        </p:txBody>
      </p:sp>
      <p:sp>
        <p:nvSpPr>
          <p:cNvPr id="53251" name="Content Placeholder 6"/>
          <p:cNvSpPr>
            <a:spLocks noGrp="1"/>
          </p:cNvSpPr>
          <p:nvPr>
            <p:ph idx="1"/>
          </p:nvPr>
        </p:nvSpPr>
        <p:spPr>
          <a:xfrm>
            <a:off x="152400" y="838200"/>
            <a:ext cx="6994525" cy="4495800"/>
          </a:xfrm>
        </p:spPr>
        <p:txBody>
          <a:bodyPr/>
          <a:lstStyle/>
          <a:p>
            <a:pPr algn="just" eaLnBrk="1" hangingPunct="1">
              <a:lnSpc>
                <a:spcPct val="90000"/>
              </a:lnSpc>
              <a:buFont typeface="Wingdings 2" panose="05020102010507070707" pitchFamily="18" charset="2"/>
              <a:buNone/>
            </a:pPr>
            <a:r>
              <a:rPr lang="en-US" sz="2000" dirty="0">
                <a:latin typeface="Candara" panose="020E0502030303020204" pitchFamily="34" charset="0"/>
              </a:rPr>
              <a:t>It will be supplied in stitched bundles of 50 or 100,</a:t>
            </a:r>
          </a:p>
          <a:p>
            <a:pPr algn="just" eaLnBrk="1" hangingPunct="1">
              <a:lnSpc>
                <a:spcPct val="90000"/>
              </a:lnSpc>
              <a:buFont typeface="Wingdings 2" panose="05020102010507070707" pitchFamily="18" charset="2"/>
              <a:buNone/>
            </a:pPr>
            <a:endParaRPr lang="en-US" sz="2000" dirty="0">
              <a:latin typeface="Candara" panose="020E0502030303020204" pitchFamily="34" charset="0"/>
            </a:endParaRPr>
          </a:p>
          <a:p>
            <a:pPr algn="just" eaLnBrk="1" hangingPunct="1">
              <a:lnSpc>
                <a:spcPct val="90000"/>
              </a:lnSpc>
            </a:pPr>
            <a:r>
              <a:rPr lang="en-US" sz="2000" dirty="0">
                <a:latin typeface="Candara" panose="020E0502030303020204" pitchFamily="34" charset="0"/>
              </a:rPr>
              <a:t>After an elector’s left forefinger is marked with indelible ink and his entries are made in voter register, 2</a:t>
            </a:r>
            <a:r>
              <a:rPr lang="en-US" sz="2000" baseline="30000" dirty="0">
                <a:latin typeface="Candara" panose="020E0502030303020204" pitchFamily="34" charset="0"/>
              </a:rPr>
              <a:t>nd</a:t>
            </a:r>
            <a:r>
              <a:rPr lang="en-US" sz="2000" dirty="0">
                <a:latin typeface="Candara" panose="020E0502030303020204" pitchFamily="34" charset="0"/>
              </a:rPr>
              <a:t> PO will issue Voter’s Slip;</a:t>
            </a:r>
          </a:p>
          <a:p>
            <a:pPr algn="just" eaLnBrk="1" hangingPunct="1">
              <a:lnSpc>
                <a:spcPct val="90000"/>
              </a:lnSpc>
              <a:buFont typeface="Wingdings 2" panose="05020102010507070707" pitchFamily="18" charset="2"/>
              <a:buNone/>
            </a:pPr>
            <a:endParaRPr lang="en-US" sz="2000" dirty="0">
              <a:latin typeface="Candara" panose="020E0502030303020204" pitchFamily="34" charset="0"/>
            </a:endParaRPr>
          </a:p>
          <a:p>
            <a:pPr algn="just" eaLnBrk="1" hangingPunct="1">
              <a:lnSpc>
                <a:spcPct val="90000"/>
              </a:lnSpc>
            </a:pPr>
            <a:r>
              <a:rPr lang="en-US" sz="2000" b="1" dirty="0">
                <a:solidFill>
                  <a:srgbClr val="00B050"/>
                </a:solidFill>
                <a:latin typeface="Candara" panose="020E0502030303020204" pitchFamily="34" charset="0"/>
              </a:rPr>
              <a:t>Elector will be allowed to vote by 3</a:t>
            </a:r>
            <a:r>
              <a:rPr lang="en-US" sz="2000" b="1" baseline="30000" dirty="0">
                <a:solidFill>
                  <a:srgbClr val="00B050"/>
                </a:solidFill>
                <a:latin typeface="Candara" panose="020E0502030303020204" pitchFamily="34" charset="0"/>
              </a:rPr>
              <a:t>rd</a:t>
            </a:r>
            <a:r>
              <a:rPr lang="en-US" sz="2000" b="1" dirty="0">
                <a:solidFill>
                  <a:srgbClr val="00B050"/>
                </a:solidFill>
                <a:latin typeface="Candara" panose="020E0502030303020204" pitchFamily="34" charset="0"/>
              </a:rPr>
              <a:t> PO on the basis and order of Voter’s Slips issued by 2</a:t>
            </a:r>
            <a:r>
              <a:rPr lang="en-US" sz="2000" b="1" baseline="30000" dirty="0">
                <a:solidFill>
                  <a:srgbClr val="00B050"/>
                </a:solidFill>
                <a:latin typeface="Candara" panose="020E0502030303020204" pitchFamily="34" charset="0"/>
              </a:rPr>
              <a:t>nd</a:t>
            </a:r>
            <a:r>
              <a:rPr lang="en-US" sz="2000" b="1" dirty="0">
                <a:solidFill>
                  <a:srgbClr val="00B050"/>
                </a:solidFill>
                <a:latin typeface="Candara" panose="020E0502030303020204" pitchFamily="34" charset="0"/>
              </a:rPr>
              <a:t> PO;</a:t>
            </a:r>
          </a:p>
          <a:p>
            <a:pPr algn="just" eaLnBrk="1" hangingPunct="1">
              <a:lnSpc>
                <a:spcPct val="90000"/>
              </a:lnSpc>
              <a:buFont typeface="Wingdings 2" panose="05020102010507070707" pitchFamily="18" charset="2"/>
              <a:buNone/>
            </a:pPr>
            <a:endParaRPr lang="en-US" sz="2000" dirty="0">
              <a:latin typeface="Candara" panose="020E0502030303020204" pitchFamily="34" charset="0"/>
            </a:endParaRPr>
          </a:p>
          <a:p>
            <a:pPr algn="just" eaLnBrk="1" hangingPunct="1">
              <a:lnSpc>
                <a:spcPct val="90000"/>
              </a:lnSpc>
            </a:pPr>
            <a:r>
              <a:rPr lang="en-US" sz="2000" dirty="0">
                <a:latin typeface="Candara" panose="020E0502030303020204" pitchFamily="34" charset="0"/>
              </a:rPr>
              <a:t>All Voter’s Slips should be collected by 3</a:t>
            </a:r>
            <a:r>
              <a:rPr lang="en-US" sz="2000" baseline="30000" dirty="0">
                <a:latin typeface="Candara" panose="020E0502030303020204" pitchFamily="34" charset="0"/>
              </a:rPr>
              <a:t>rd</a:t>
            </a:r>
            <a:r>
              <a:rPr lang="en-US" sz="2000" dirty="0">
                <a:latin typeface="Candara" panose="020E0502030303020204" pitchFamily="34" charset="0"/>
              </a:rPr>
              <a:t> PO from electors &amp; preserved carefully and kept in separate cover;</a:t>
            </a:r>
          </a:p>
          <a:p>
            <a:pPr algn="just" eaLnBrk="1" hangingPunct="1">
              <a:lnSpc>
                <a:spcPct val="90000"/>
              </a:lnSpc>
              <a:buFont typeface="Wingdings 2" panose="05020102010507070707" pitchFamily="18" charset="2"/>
              <a:buNone/>
            </a:pPr>
            <a:endParaRPr lang="en-US" sz="2000" dirty="0">
              <a:latin typeface="Candara" panose="020E0502030303020204" pitchFamily="34" charset="0"/>
            </a:endParaRPr>
          </a:p>
          <a:p>
            <a:pPr algn="just" eaLnBrk="1" hangingPunct="1">
              <a:lnSpc>
                <a:spcPct val="90000"/>
              </a:lnSpc>
            </a:pPr>
            <a:r>
              <a:rPr lang="en-US" sz="2000" b="1" dirty="0">
                <a:solidFill>
                  <a:srgbClr val="00B050"/>
                </a:solidFill>
                <a:latin typeface="Candara" panose="020E0502030303020204" pitchFamily="34" charset="0"/>
              </a:rPr>
              <a:t>Check again left forefinger of the elector,</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5999162" cy="542925"/>
          </a:xfrm>
        </p:spPr>
        <p:txBody>
          <a:bodyPr rtlCol="0">
            <a:normAutofit/>
          </a:bodyPr>
          <a:lstStyle/>
          <a:p>
            <a:pPr defTabSz="731520" eaLnBrk="1" fontAlgn="auto" hangingPunct="1">
              <a:spcAft>
                <a:spcPts val="0"/>
              </a:spcAft>
              <a:defRPr/>
            </a:pPr>
            <a:r>
              <a:rPr lang="en-US" sz="2400" b="1" u="sng" dirty="0">
                <a:solidFill>
                  <a:srgbClr val="0070C0"/>
                </a:solidFill>
              </a:rPr>
              <a:t>RECORDING OF VOTES</a:t>
            </a:r>
          </a:p>
        </p:txBody>
      </p:sp>
      <p:sp>
        <p:nvSpPr>
          <p:cNvPr id="7" name="Content Placeholder 6"/>
          <p:cNvSpPr>
            <a:spLocks noGrp="1"/>
          </p:cNvSpPr>
          <p:nvPr>
            <p:ph idx="1"/>
          </p:nvPr>
        </p:nvSpPr>
        <p:spPr>
          <a:xfrm>
            <a:off x="228600" y="1066800"/>
            <a:ext cx="6918325" cy="4191000"/>
          </a:xfrm>
        </p:spPr>
        <p:txBody>
          <a:bodyPr rtlCol="0">
            <a:normAutofit lnSpcReduction="10000"/>
          </a:bodyPr>
          <a:lstStyle/>
          <a:p>
            <a:pPr marL="365760" indent="-283210" algn="just" defTabSz="731520" eaLnBrk="1" fontAlgn="auto" hangingPunct="1">
              <a:lnSpc>
                <a:spcPct val="90000"/>
              </a:lnSpc>
              <a:spcAft>
                <a:spcPts val="0"/>
              </a:spcAft>
              <a:buFont typeface="Wingdings 2" panose="05020102010507070707"/>
              <a:buNone/>
              <a:defRPr/>
            </a:pPr>
            <a:r>
              <a:rPr lang="en-US" sz="1800" dirty="0">
                <a:latin typeface="Candara" panose="020E0502030303020204" pitchFamily="34" charset="0"/>
              </a:rPr>
              <a:t>3</a:t>
            </a:r>
            <a:r>
              <a:rPr lang="en-US" sz="1800" baseline="30000" dirty="0">
                <a:latin typeface="Candara" panose="020E0502030303020204" pitchFamily="34" charset="0"/>
              </a:rPr>
              <a:t>rd</a:t>
            </a:r>
            <a:r>
              <a:rPr lang="en-US" sz="1800" dirty="0">
                <a:latin typeface="Candara" panose="020E0502030303020204" pitchFamily="34" charset="0"/>
              </a:rPr>
              <a:t> PO presses BALLOT button of the CU</a:t>
            </a:r>
          </a:p>
          <a:p>
            <a:pPr marL="365760" indent="-283210" algn="just" defTabSz="731520" eaLnBrk="1" fontAlgn="auto" hangingPunct="1">
              <a:lnSpc>
                <a:spcPct val="90000"/>
              </a:lnSpc>
              <a:spcAft>
                <a:spcPts val="0"/>
              </a:spcAft>
              <a:buFont typeface="Wingdings 2" panose="05020102010507070707"/>
              <a:buNone/>
              <a:defRPr/>
            </a:pPr>
            <a:endParaRPr lang="en-US" sz="1800" dirty="0">
              <a:latin typeface="Candara" panose="020E0502030303020204" pitchFamily="34" charset="0"/>
            </a:endParaRPr>
          </a:p>
          <a:p>
            <a:pPr marL="365760" indent="-283210" algn="just" defTabSz="731520" eaLnBrk="1" fontAlgn="auto" hangingPunct="1">
              <a:lnSpc>
                <a:spcPct val="90000"/>
              </a:lnSpc>
              <a:spcAft>
                <a:spcPts val="0"/>
              </a:spcAft>
              <a:buFont typeface="Wingdings 2" panose="05020102010507070707"/>
              <a:buChar char=""/>
              <a:defRPr/>
            </a:pPr>
            <a:r>
              <a:rPr lang="en-US" sz="1800" dirty="0">
                <a:latin typeface="Candara" panose="020E0502030303020204" pitchFamily="34" charset="0"/>
              </a:rPr>
              <a:t>Voter goes inside voting compartment for recording his vote;</a:t>
            </a:r>
          </a:p>
          <a:p>
            <a:pPr marL="365760" indent="-283210" algn="just" defTabSz="731520" eaLnBrk="1" fontAlgn="auto" hangingPunct="1">
              <a:lnSpc>
                <a:spcPct val="90000"/>
              </a:lnSpc>
              <a:spcAft>
                <a:spcPts val="0"/>
              </a:spcAft>
              <a:buFont typeface="Wingdings 2" panose="05020102010507070707"/>
              <a:buNone/>
              <a:defRPr/>
            </a:pPr>
            <a:endParaRPr lang="en-US" sz="1800" dirty="0">
              <a:latin typeface="Candara" panose="020E0502030303020204" pitchFamily="34" charset="0"/>
            </a:endParaRPr>
          </a:p>
          <a:p>
            <a:pPr marL="365760" indent="-283210" algn="just" defTabSz="731520" eaLnBrk="1" fontAlgn="auto" hangingPunct="1">
              <a:lnSpc>
                <a:spcPct val="90000"/>
              </a:lnSpc>
              <a:spcAft>
                <a:spcPts val="0"/>
              </a:spcAft>
              <a:buFont typeface="Wingdings 2" panose="05020102010507070707"/>
              <a:buChar char=""/>
              <a:defRPr/>
            </a:pPr>
            <a:r>
              <a:rPr lang="en-US" sz="1800" b="1" dirty="0">
                <a:solidFill>
                  <a:schemeClr val="accent1">
                    <a:lumMod val="50000"/>
                  </a:schemeClr>
                </a:solidFill>
                <a:latin typeface="Candara" panose="020E0502030303020204" pitchFamily="34" charset="0"/>
              </a:rPr>
              <a:t>If Voter is not familiar with voting procedure, he may be explained by the Pr.O the use of dummy cardboard model of the EVM in presence of the polling agents, but none should accompany the voter inside voting compartment;</a:t>
            </a:r>
          </a:p>
          <a:p>
            <a:pPr marL="365760" indent="-283210" algn="just" defTabSz="731520" eaLnBrk="1" fontAlgn="auto" hangingPunct="1">
              <a:lnSpc>
                <a:spcPct val="90000"/>
              </a:lnSpc>
              <a:spcAft>
                <a:spcPts val="0"/>
              </a:spcAft>
              <a:buFont typeface="Wingdings 2" panose="05020102010507070707"/>
              <a:buNone/>
              <a:defRPr/>
            </a:pPr>
            <a:endParaRPr lang="en-US" sz="1800" dirty="0">
              <a:solidFill>
                <a:schemeClr val="accent1">
                  <a:lumMod val="50000"/>
                </a:schemeClr>
              </a:solidFill>
              <a:latin typeface="Candara" panose="020E0502030303020204" pitchFamily="34" charset="0"/>
            </a:endParaRPr>
          </a:p>
          <a:p>
            <a:pPr marL="365760" indent="-283210" algn="just" defTabSz="731520" eaLnBrk="1" fontAlgn="auto" hangingPunct="1">
              <a:lnSpc>
                <a:spcPct val="90000"/>
              </a:lnSpc>
              <a:spcAft>
                <a:spcPts val="0"/>
              </a:spcAft>
              <a:buFont typeface="Wingdings 2" panose="05020102010507070707"/>
              <a:buChar char=""/>
              <a:defRPr/>
            </a:pPr>
            <a:r>
              <a:rPr lang="en-US" sz="1800" dirty="0">
                <a:latin typeface="Candara" panose="020E0502030303020204" pitchFamily="34" charset="0"/>
              </a:rPr>
              <a:t>If Pr.O needs to enter inside voting compartment during poll for any checking or so, when no voter is inside, he should ask or allow polling agents to accompany on all such occasions;</a:t>
            </a:r>
          </a:p>
          <a:p>
            <a:pPr marL="365760" indent="-283210" algn="just" defTabSz="731520" eaLnBrk="1" fontAlgn="auto" hangingPunct="1">
              <a:lnSpc>
                <a:spcPct val="90000"/>
              </a:lnSpc>
              <a:spcAft>
                <a:spcPts val="0"/>
              </a:spcAft>
              <a:buFont typeface="Wingdings 2" panose="05020102010507070707"/>
              <a:buNone/>
              <a:defRPr/>
            </a:pPr>
            <a:endParaRPr lang="en-US" sz="1800" dirty="0">
              <a:latin typeface="Candara" panose="020E0502030303020204" pitchFamily="34" charset="0"/>
            </a:endParaRPr>
          </a:p>
          <a:p>
            <a:pPr marL="365760" indent="-283210" algn="just" defTabSz="731520" eaLnBrk="1" fontAlgn="auto" hangingPunct="1">
              <a:lnSpc>
                <a:spcPct val="90000"/>
              </a:lnSpc>
              <a:spcAft>
                <a:spcPts val="0"/>
              </a:spcAft>
              <a:buFont typeface="Wingdings 2" panose="05020102010507070707"/>
              <a:buChar char=""/>
              <a:defRPr/>
            </a:pPr>
            <a:r>
              <a:rPr lang="en-US" sz="1800" b="1" dirty="0">
                <a:solidFill>
                  <a:schemeClr val="accent1">
                    <a:lumMod val="50000"/>
                  </a:schemeClr>
                </a:solidFill>
                <a:latin typeface="Candara" panose="020E0502030303020204" pitchFamily="34" charset="0"/>
              </a:rPr>
              <a:t>Tally number of votes polled periodically with CU &amp; Register of Voters (Form- 17A)</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27038" y="-153972"/>
            <a:ext cx="6523037" cy="609600"/>
          </a:xfrm>
        </p:spPr>
        <p:txBody>
          <a:bodyPr rtlCol="0">
            <a:normAutofit/>
          </a:bodyPr>
          <a:lstStyle/>
          <a:p>
            <a:pPr defTabSz="731520" eaLnBrk="1" fontAlgn="auto" hangingPunct="1">
              <a:spcAft>
                <a:spcPts val="0"/>
              </a:spcAft>
              <a:defRPr/>
            </a:pPr>
            <a:r>
              <a:rPr lang="en-US" sz="2400" b="1" u="sng" dirty="0">
                <a:solidFill>
                  <a:srgbClr val="0070C0"/>
                </a:solidFill>
              </a:rPr>
              <a:t>Duties of Micro-observers </a:t>
            </a:r>
            <a:r>
              <a:rPr lang="en-US" sz="2400" u="sng" dirty="0">
                <a:solidFill>
                  <a:srgbClr val="0070C0"/>
                </a:solidFill>
              </a:rPr>
              <a:t> </a:t>
            </a:r>
          </a:p>
        </p:txBody>
      </p:sp>
      <p:sp>
        <p:nvSpPr>
          <p:cNvPr id="59395" name="Rectangle 3"/>
          <p:cNvSpPr>
            <a:spLocks noGrp="1" noChangeArrowheads="1"/>
          </p:cNvSpPr>
          <p:nvPr>
            <p:ph type="body" idx="1"/>
          </p:nvPr>
        </p:nvSpPr>
        <p:spPr>
          <a:xfrm>
            <a:off x="381000" y="461978"/>
            <a:ext cx="6583363" cy="4495800"/>
          </a:xfrm>
        </p:spPr>
        <p:txBody>
          <a:bodyPr rtlCol="0">
            <a:normAutofit/>
          </a:bodyPr>
          <a:lstStyle/>
          <a:p>
            <a:pPr marL="274320" indent="-274320" algn="just" defTabSz="731520" eaLnBrk="1" fontAlgn="auto" hangingPunct="1">
              <a:lnSpc>
                <a:spcPct val="80000"/>
              </a:lnSpc>
              <a:spcAft>
                <a:spcPts val="0"/>
              </a:spcAft>
              <a:buFont typeface="Wingdings" panose="05000000000000000000" pitchFamily="2" charset="2"/>
              <a:buNone/>
              <a:defRPr/>
            </a:pPr>
            <a:r>
              <a:rPr lang="en-US" sz="1600" i="1" dirty="0"/>
              <a:t>The Micro-observers</a:t>
            </a:r>
            <a:r>
              <a:rPr lang="en-US" sz="1600" dirty="0"/>
              <a:t> are appointed to observe whether election process is being observed in a free and fair manner.</a:t>
            </a:r>
          </a:p>
          <a:p>
            <a:pPr marL="274320" indent="-274320" defTabSz="731520" eaLnBrk="1" fontAlgn="auto" hangingPunct="1">
              <a:lnSpc>
                <a:spcPct val="80000"/>
              </a:lnSpc>
              <a:spcAft>
                <a:spcPts val="0"/>
              </a:spcAft>
              <a:buFont typeface="Wingdings" panose="05000000000000000000" pitchFamily="2" charset="2"/>
              <a:buNone/>
              <a:defRPr/>
            </a:pPr>
            <a:endParaRPr lang="en-US" sz="1600" dirty="0"/>
          </a:p>
          <a:p>
            <a:pPr marL="274320" indent="-274320" defTabSz="731520" eaLnBrk="1" fontAlgn="auto" hangingPunct="1">
              <a:lnSpc>
                <a:spcPct val="80000"/>
              </a:lnSpc>
              <a:spcAft>
                <a:spcPts val="0"/>
              </a:spcAft>
              <a:buFont typeface="Wingdings" panose="05000000000000000000" pitchFamily="2" charset="2"/>
              <a:buNone/>
              <a:defRPr/>
            </a:pPr>
            <a:r>
              <a:rPr lang="en-US" sz="1600" dirty="0"/>
              <a:t> </a:t>
            </a:r>
            <a:r>
              <a:rPr lang="en-US" sz="1600" b="1" i="1" dirty="0">
                <a:solidFill>
                  <a:srgbClr val="C00000"/>
                </a:solidFill>
              </a:rPr>
              <a:t>They will observe specially</a:t>
            </a:r>
            <a:r>
              <a:rPr lang="en-US" sz="1600" b="1" dirty="0">
                <a:solidFill>
                  <a:srgbClr val="C00000"/>
                </a:solidFill>
              </a:rPr>
              <a:t>,</a:t>
            </a:r>
          </a:p>
          <a:p>
            <a:pPr marL="274320" indent="-274320" defTabSz="731520" eaLnBrk="1" fontAlgn="auto" hangingPunct="1">
              <a:lnSpc>
                <a:spcPct val="80000"/>
              </a:lnSpc>
              <a:spcAft>
                <a:spcPts val="0"/>
              </a:spcAft>
              <a:buFont typeface="Wingdings" panose="05000000000000000000" pitchFamily="2" charset="2"/>
              <a:buNone/>
              <a:defRPr/>
            </a:pPr>
            <a:endParaRPr lang="en-US" sz="1600" b="1" dirty="0"/>
          </a:p>
          <a:p>
            <a:pPr marL="274320" indent="-274320" defTabSz="731520" eaLnBrk="1" fontAlgn="auto" hangingPunct="1">
              <a:lnSpc>
                <a:spcPct val="80000"/>
              </a:lnSpc>
              <a:spcAft>
                <a:spcPts val="0"/>
              </a:spcAft>
              <a:defRPr/>
            </a:pPr>
            <a:r>
              <a:rPr lang="en-US" sz="1600" dirty="0"/>
              <a:t>Mock poll procedure</a:t>
            </a:r>
          </a:p>
          <a:p>
            <a:pPr marL="274320" indent="-274320" defTabSz="731520" eaLnBrk="1" fontAlgn="auto" hangingPunct="1">
              <a:lnSpc>
                <a:spcPct val="80000"/>
              </a:lnSpc>
              <a:spcAft>
                <a:spcPts val="0"/>
              </a:spcAft>
              <a:defRPr/>
            </a:pPr>
            <a:r>
              <a:rPr lang="en-US" sz="1600" dirty="0"/>
              <a:t>Presence of polling agents &amp; observance of ECI instructions with regard to them</a:t>
            </a:r>
          </a:p>
          <a:p>
            <a:pPr marL="274320" indent="-274320" defTabSz="731520" eaLnBrk="1" fontAlgn="auto" hangingPunct="1">
              <a:lnSpc>
                <a:spcPct val="80000"/>
              </a:lnSpc>
              <a:spcAft>
                <a:spcPts val="0"/>
              </a:spcAft>
              <a:defRPr/>
            </a:pPr>
            <a:r>
              <a:rPr lang="en-US" sz="1600" dirty="0"/>
              <a:t>Observance of entry pass system and access to Polling station</a:t>
            </a:r>
          </a:p>
          <a:p>
            <a:pPr marL="274320" indent="-274320" defTabSz="731520" eaLnBrk="1" fontAlgn="auto" hangingPunct="1">
              <a:lnSpc>
                <a:spcPct val="80000"/>
              </a:lnSpc>
              <a:spcAft>
                <a:spcPts val="0"/>
              </a:spcAft>
              <a:defRPr/>
            </a:pPr>
            <a:r>
              <a:rPr lang="en-US" sz="1600" dirty="0"/>
              <a:t>Proper identification of electors as per ECI guidelines</a:t>
            </a:r>
          </a:p>
          <a:p>
            <a:pPr marL="274320" indent="-274320" defTabSz="731520" eaLnBrk="1" fontAlgn="auto" hangingPunct="1">
              <a:lnSpc>
                <a:spcPct val="80000"/>
              </a:lnSpc>
              <a:spcAft>
                <a:spcPts val="0"/>
              </a:spcAft>
              <a:defRPr/>
            </a:pPr>
            <a:r>
              <a:rPr lang="en-US" sz="1600" dirty="0"/>
              <a:t>Identification and recording procedures for the Absentee, Shifted and Duplicate voter’s list (ASD list)</a:t>
            </a:r>
          </a:p>
          <a:p>
            <a:pPr marL="274320" indent="-274320" defTabSz="731520" eaLnBrk="1" fontAlgn="auto" hangingPunct="1">
              <a:lnSpc>
                <a:spcPct val="90000"/>
              </a:lnSpc>
              <a:spcAft>
                <a:spcPts val="0"/>
              </a:spcAft>
              <a:defRPr/>
            </a:pPr>
            <a:r>
              <a:rPr lang="en-US" sz="1600" dirty="0"/>
              <a:t>Application of indelible ink</a:t>
            </a:r>
          </a:p>
          <a:p>
            <a:pPr marL="274320" indent="-274320" defTabSz="731520" eaLnBrk="1" fontAlgn="auto" hangingPunct="1">
              <a:lnSpc>
                <a:spcPct val="90000"/>
              </a:lnSpc>
              <a:spcAft>
                <a:spcPts val="0"/>
              </a:spcAft>
              <a:defRPr/>
            </a:pPr>
            <a:r>
              <a:rPr lang="en-US" sz="1600" dirty="0"/>
              <a:t>Noting down particulars of electors as in register 17A	</a:t>
            </a:r>
          </a:p>
          <a:p>
            <a:pPr marL="274320" indent="-274320" defTabSz="731520" eaLnBrk="1" fontAlgn="auto" hangingPunct="1">
              <a:lnSpc>
                <a:spcPct val="90000"/>
              </a:lnSpc>
              <a:spcAft>
                <a:spcPts val="0"/>
              </a:spcAft>
              <a:defRPr/>
            </a:pPr>
            <a:r>
              <a:rPr lang="en-US" sz="1600" dirty="0"/>
              <a:t>Secrecy of voting</a:t>
            </a:r>
          </a:p>
          <a:p>
            <a:pPr marL="274320" indent="-274320" defTabSz="731520" eaLnBrk="1" fontAlgn="auto" hangingPunct="1">
              <a:lnSpc>
                <a:spcPct val="90000"/>
              </a:lnSpc>
              <a:spcAft>
                <a:spcPts val="0"/>
              </a:spcAft>
              <a:defRPr/>
            </a:pPr>
            <a:r>
              <a:rPr lang="en-US" sz="1600" dirty="0"/>
              <a:t>Conduct of polling agents, their complaints ,if any.</a:t>
            </a:r>
          </a:p>
          <a:p>
            <a:pPr marL="274320" indent="-274320" defTabSz="731520" eaLnBrk="1" fontAlgn="auto" hangingPunct="1">
              <a:lnSpc>
                <a:spcPct val="90000"/>
              </a:lnSpc>
              <a:spcAft>
                <a:spcPts val="0"/>
              </a:spcAft>
              <a:buFont typeface="Arial" panose="020B0604020202020204" pitchFamily="34" charset="0"/>
              <a:buNone/>
              <a:defRPr/>
            </a:pPr>
            <a:r>
              <a:rPr lang="en-US" sz="1600" dirty="0"/>
              <a:t>He will make  report to the Observer as will be asked to do so.</a:t>
            </a:r>
          </a:p>
          <a:p>
            <a:pPr marL="274320" indent="-274320" defTabSz="731520" eaLnBrk="1" fontAlgn="auto" hangingPunct="1">
              <a:lnSpc>
                <a:spcPct val="90000"/>
              </a:lnSpc>
              <a:spcAft>
                <a:spcPts val="0"/>
              </a:spcAft>
              <a:buFont typeface="Arial" panose="020B0604020202020204" pitchFamily="34" charset="0"/>
              <a:buNone/>
              <a:defRPr/>
            </a:pPr>
            <a:endParaRPr lang="en-US" sz="1600" dirty="0"/>
          </a:p>
          <a:p>
            <a:pPr marL="274320" indent="-274320" defTabSz="731520" eaLnBrk="1" fontAlgn="auto" hangingPunct="1">
              <a:lnSpc>
                <a:spcPct val="80000"/>
              </a:lnSpc>
              <a:spcAft>
                <a:spcPts val="0"/>
              </a:spcAft>
              <a:defRPr/>
            </a:pPr>
            <a:endParaRPr lang="en-US" sz="1900" dirty="0"/>
          </a:p>
        </p:txBody>
      </p:sp>
      <p:sp>
        <p:nvSpPr>
          <p:cNvPr id="4" name="Rectangle 3"/>
          <p:cNvSpPr/>
          <p:nvPr/>
        </p:nvSpPr>
        <p:spPr>
          <a:xfrm>
            <a:off x="228576" y="4743464"/>
            <a:ext cx="6929486" cy="646331"/>
          </a:xfrm>
          <a:prstGeom prst="rect">
            <a:avLst/>
          </a:prstGeom>
          <a:solidFill>
            <a:schemeClr val="accent2">
              <a:lumMod val="20000"/>
              <a:lumOff val="80000"/>
            </a:schemeClr>
          </a:solidFill>
        </p:spPr>
        <p:txBody>
          <a:bodyPr wrap="square">
            <a:spAutoFit/>
          </a:bodyPr>
          <a:lstStyle/>
          <a:p>
            <a:pPr algn="just"/>
            <a:r>
              <a:rPr lang="en-US" dirty="0" err="1"/>
              <a:t>PrO</a:t>
            </a:r>
            <a:r>
              <a:rPr lang="en-US" dirty="0"/>
              <a:t> not to seek any instruction from MO. If required ask Sector Officer or any Magistrates visiting the polling station</a:t>
            </a:r>
            <a:endParaRPr lang="en-IN" dirty="0"/>
          </a:p>
        </p:txBody>
      </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381000" y="76200"/>
            <a:ext cx="6584950" cy="914400"/>
          </a:xfrm>
        </p:spPr>
        <p:txBody>
          <a:bodyPr rtlCol="0">
            <a:normAutofit/>
          </a:bodyPr>
          <a:lstStyle/>
          <a:p>
            <a:pPr defTabSz="731520" eaLnBrk="1" fontAlgn="auto" hangingPunct="1">
              <a:spcAft>
                <a:spcPts val="0"/>
              </a:spcAft>
              <a:defRPr/>
            </a:pPr>
            <a:r>
              <a:rPr lang="en-US" sz="2800" b="1" u="sng" dirty="0" err="1">
                <a:solidFill>
                  <a:schemeClr val="accent6">
                    <a:lumMod val="50000"/>
                  </a:schemeClr>
                </a:solidFill>
              </a:rPr>
              <a:t>Plz</a:t>
            </a:r>
            <a:r>
              <a:rPr lang="en-US" sz="2800" b="1" u="sng" dirty="0">
                <a:solidFill>
                  <a:schemeClr val="accent6">
                    <a:lumMod val="50000"/>
                  </a:schemeClr>
                </a:solidFill>
              </a:rPr>
              <a:t>. Note</a:t>
            </a:r>
          </a:p>
        </p:txBody>
      </p:sp>
      <p:sp>
        <p:nvSpPr>
          <p:cNvPr id="55299" name="Rectangle 3"/>
          <p:cNvSpPr>
            <a:spLocks noGrp="1" noChangeArrowheads="1"/>
          </p:cNvSpPr>
          <p:nvPr>
            <p:ph type="body" idx="1"/>
          </p:nvPr>
        </p:nvSpPr>
        <p:spPr>
          <a:xfrm>
            <a:off x="152400" y="1028688"/>
            <a:ext cx="7010400" cy="3833813"/>
          </a:xfrm>
        </p:spPr>
        <p:txBody>
          <a:bodyPr/>
          <a:lstStyle/>
          <a:p>
            <a:pPr algn="just" eaLnBrk="1" hangingPunct="1">
              <a:lnSpc>
                <a:spcPct val="80000"/>
              </a:lnSpc>
            </a:pPr>
            <a:r>
              <a:rPr lang="en-US" sz="2000" dirty="0"/>
              <a:t>Preparation of </a:t>
            </a:r>
            <a:r>
              <a:rPr lang="en-US" sz="2000" b="1" dirty="0" err="1">
                <a:solidFill>
                  <a:srgbClr val="FF0000"/>
                </a:solidFill>
              </a:rPr>
              <a:t>Pr.O’s</a:t>
            </a:r>
            <a:r>
              <a:rPr lang="en-US" sz="2000" b="1" dirty="0">
                <a:solidFill>
                  <a:srgbClr val="FF0000"/>
                </a:solidFill>
              </a:rPr>
              <a:t>  report I </a:t>
            </a:r>
            <a:r>
              <a:rPr lang="en-US" sz="2000" dirty="0"/>
              <a:t>in format.</a:t>
            </a:r>
          </a:p>
          <a:p>
            <a:pPr algn="just" eaLnBrk="1" hangingPunct="1">
              <a:lnSpc>
                <a:spcPct val="80000"/>
              </a:lnSpc>
              <a:buFont typeface="Arial" panose="020B0604020202020204" pitchFamily="34" charset="0"/>
              <a:buNone/>
            </a:pPr>
            <a:endParaRPr lang="en-US" sz="2000" dirty="0"/>
          </a:p>
          <a:p>
            <a:pPr algn="just" eaLnBrk="1" hangingPunct="1">
              <a:lnSpc>
                <a:spcPct val="80000"/>
              </a:lnSpc>
            </a:pPr>
            <a:r>
              <a:rPr lang="en-US" sz="2000" dirty="0"/>
              <a:t>Use of Dummy Cardboard Model of EVM for explaining the voting process by </a:t>
            </a:r>
            <a:r>
              <a:rPr lang="en-US" sz="2000" dirty="0" err="1"/>
              <a:t>Pr.O</a:t>
            </a:r>
            <a:r>
              <a:rPr lang="en-US" sz="2000" dirty="0"/>
              <a:t> to any voter who asks for help or expresses his inability to vote using EVM </a:t>
            </a:r>
          </a:p>
          <a:p>
            <a:pPr marL="274320" indent="-274320" algn="just" defTabSz="731520" eaLnBrk="1" fontAlgn="auto" hangingPunct="1">
              <a:spcAft>
                <a:spcPts val="0"/>
              </a:spcAft>
              <a:defRPr/>
            </a:pPr>
            <a:r>
              <a:rPr lang="en-US" sz="2000" dirty="0"/>
              <a:t>PRO &amp; other polling officers not to frequent voting compartment that may give scope of complaints</a:t>
            </a:r>
          </a:p>
          <a:p>
            <a:pPr marL="274320" indent="-274320" algn="just" defTabSz="731520" eaLnBrk="1" fontAlgn="auto" hangingPunct="1">
              <a:spcAft>
                <a:spcPts val="0"/>
              </a:spcAft>
              <a:defRPr/>
            </a:pPr>
            <a:endParaRPr lang="en-US" sz="500" dirty="0"/>
          </a:p>
          <a:p>
            <a:pPr marL="274320" indent="-274320" algn="just" defTabSz="731520" eaLnBrk="1" fontAlgn="auto" hangingPunct="1">
              <a:spcAft>
                <a:spcPts val="0"/>
              </a:spcAft>
              <a:defRPr/>
            </a:pPr>
            <a:r>
              <a:rPr lang="en-US" sz="2000" dirty="0"/>
              <a:t>Time to time inspection of the BU in presence of all polling agents( with no voter)</a:t>
            </a:r>
          </a:p>
          <a:p>
            <a:pPr algn="just" eaLnBrk="1" hangingPunct="1">
              <a:lnSpc>
                <a:spcPct val="80000"/>
              </a:lnSpc>
              <a:buNone/>
            </a:pPr>
            <a:endParaRPr lang="en-US" sz="2000" dirty="0"/>
          </a:p>
          <a:p>
            <a:pPr algn="just" eaLnBrk="1" hangingPunct="1">
              <a:lnSpc>
                <a:spcPct val="80000"/>
              </a:lnSpc>
            </a:pPr>
            <a:r>
              <a:rPr lang="en-US" sz="2000" dirty="0"/>
              <a:t>Declaration form  to be used by voters complaining on use of VVPAT.</a:t>
            </a:r>
          </a:p>
          <a:p>
            <a:pPr algn="just" eaLnBrk="1" hangingPunct="1">
              <a:lnSpc>
                <a:spcPct val="80000"/>
              </a:lnSpc>
              <a:buFont typeface="Arial" panose="020B0604020202020204" pitchFamily="34" charset="0"/>
              <a:buNone/>
            </a:pPr>
            <a:endParaRPr lang="en-US" sz="2000" dirty="0"/>
          </a:p>
          <a:p>
            <a:pPr algn="just" eaLnBrk="1" hangingPunct="1">
              <a:lnSpc>
                <a:spcPct val="80000"/>
              </a:lnSpc>
            </a:pPr>
            <a:r>
              <a:rPr lang="en-US" sz="2000" dirty="0"/>
              <a:t>Blind voters may vote by using braille system in the EVM </a:t>
            </a:r>
          </a:p>
          <a:p>
            <a:pPr algn="just" eaLnBrk="1" hangingPunct="1">
              <a:lnSpc>
                <a:spcPct val="80000"/>
              </a:lnSpc>
            </a:pPr>
            <a:endParaRPr lang="en-US" sz="2000" dirty="0"/>
          </a:p>
          <a:p>
            <a:pPr algn="just" eaLnBrk="1" hangingPunct="1">
              <a:lnSpc>
                <a:spcPct val="80000"/>
              </a:lnSpc>
            </a:pPr>
            <a:endParaRPr lang="en-US" sz="1600" dirty="0">
              <a:solidFill>
                <a:srgbClr val="00FF00"/>
              </a:solidFill>
            </a:endParaRPr>
          </a:p>
        </p:txBody>
      </p:sp>
    </p:spTree>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6584950" cy="457200"/>
          </a:xfrm>
          <a:solidFill>
            <a:schemeClr val="bg1"/>
          </a:solidFill>
          <a:effectLst>
            <a:outerShdw blurRad="50800" dist="38100" dir="2700000" algn="tl" rotWithShape="0">
              <a:prstClr val="black">
                <a:alpha val="40000"/>
              </a:prstClr>
            </a:outerShdw>
          </a:effectLst>
        </p:spPr>
        <p:txBody>
          <a:bodyPr/>
          <a:lstStyle/>
          <a:p>
            <a:r>
              <a:rPr lang="en-GB" sz="2800" b="1" u="sng" dirty="0">
                <a:solidFill>
                  <a:srgbClr val="0070C0"/>
                </a:solidFill>
              </a:rPr>
              <a:t>Procedure for ED vote</a:t>
            </a:r>
            <a:endParaRPr lang="en-IN" sz="2800" b="1" u="sng" dirty="0">
              <a:solidFill>
                <a:srgbClr val="0070C0"/>
              </a:solidFill>
            </a:endParaRPr>
          </a:p>
        </p:txBody>
      </p:sp>
      <p:sp>
        <p:nvSpPr>
          <p:cNvPr id="3" name="Content Placeholder 2"/>
          <p:cNvSpPr>
            <a:spLocks noGrp="1"/>
          </p:cNvSpPr>
          <p:nvPr>
            <p:ph idx="1"/>
          </p:nvPr>
        </p:nvSpPr>
        <p:spPr>
          <a:xfrm>
            <a:off x="76200" y="457200"/>
            <a:ext cx="7086600" cy="3621088"/>
          </a:xfrm>
        </p:spPr>
        <p:txBody>
          <a:bodyPr/>
          <a:lstStyle/>
          <a:p>
            <a:pPr algn="just"/>
            <a:r>
              <a:rPr lang="en-GB" sz="2000" dirty="0"/>
              <a:t>Obtain signature of person producing the EDC on the EDC (Form 12B). He must carry EPIC/Alternative Document for Identification.</a:t>
            </a:r>
          </a:p>
          <a:p>
            <a:pPr algn="just"/>
            <a:r>
              <a:rPr lang="en-GB" sz="2000" dirty="0"/>
              <a:t>Have the name and electoral roll details as mentioned in the EDC entered at the end of the marked copy along with electoral particular details</a:t>
            </a:r>
          </a:p>
          <a:p>
            <a:pPr algn="just"/>
            <a:r>
              <a:rPr lang="en-GB" sz="2000" dirty="0"/>
              <a:t>Each such entry should be serially numbered consecutively after the last </a:t>
            </a:r>
            <a:r>
              <a:rPr lang="en-GB" sz="2000" dirty="0" err="1"/>
              <a:t>sl</a:t>
            </a:r>
            <a:r>
              <a:rPr lang="en-GB" sz="2000" dirty="0"/>
              <a:t> number of entries in the relevant part of the roll (supplement 3).</a:t>
            </a:r>
          </a:p>
          <a:p>
            <a:pPr algn="just"/>
            <a:r>
              <a:rPr lang="en-GB" sz="2000" dirty="0"/>
              <a:t>EDC to be retained by </a:t>
            </a:r>
            <a:r>
              <a:rPr lang="en-GB" sz="2000" dirty="0" err="1"/>
              <a:t>PrO</a:t>
            </a:r>
            <a:endParaRPr lang="en-GB" sz="2000" dirty="0"/>
          </a:p>
          <a:p>
            <a:pPr marL="0" indent="0" algn="just">
              <a:buNone/>
            </a:pPr>
            <a:r>
              <a:rPr lang="en-GB" sz="1800" b="1" dirty="0">
                <a:solidFill>
                  <a:srgbClr val="C00000"/>
                </a:solidFill>
              </a:rPr>
              <a:t>Noting in 17A:        </a:t>
            </a:r>
          </a:p>
          <a:p>
            <a:pPr marL="365125" lvl="1" indent="0" algn="just">
              <a:buNone/>
            </a:pPr>
            <a:r>
              <a:rPr lang="en-GB" sz="1800" dirty="0"/>
              <a:t>-</a:t>
            </a:r>
            <a:r>
              <a:rPr lang="en-GB" sz="2000" dirty="0"/>
              <a:t>Roll details &lt;</a:t>
            </a:r>
            <a:r>
              <a:rPr lang="en-GB" sz="2000" dirty="0" err="1"/>
              <a:t>Sl</a:t>
            </a:r>
            <a:r>
              <a:rPr lang="en-GB" sz="2000" dirty="0"/>
              <a:t> No&gt;/&lt;Part No&gt;/&lt;Assembly Constituency No&gt;; </a:t>
            </a:r>
            <a:r>
              <a:rPr lang="en-GB" sz="2000" i="1" dirty="0" err="1"/>
              <a:t>eg</a:t>
            </a:r>
            <a:r>
              <a:rPr lang="en-GB" sz="2000" i="1" dirty="0"/>
              <a:t>.- 487/25/12- </a:t>
            </a:r>
            <a:r>
              <a:rPr lang="en-GB" sz="2000" i="1" dirty="0" err="1"/>
              <a:t>Alipurduar</a:t>
            </a:r>
            <a:r>
              <a:rPr lang="en-GB" sz="2000" i="1" dirty="0"/>
              <a:t> </a:t>
            </a:r>
          </a:p>
          <a:p>
            <a:pPr lvl="1" algn="just"/>
            <a:r>
              <a:rPr lang="en-GB" sz="2000" dirty="0"/>
              <a:t>Remarks- “EDC Voter”</a:t>
            </a:r>
          </a:p>
          <a:p>
            <a:pPr algn="just"/>
            <a:r>
              <a:rPr lang="en-GB" sz="2000" dirty="0"/>
              <a:t>All EDCs produced to be kept in a packet to be returned at RC</a:t>
            </a:r>
          </a:p>
          <a:p>
            <a:pPr algn="just"/>
            <a:endParaRPr lang="en-IN" sz="20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125" y="28556"/>
            <a:ext cx="6584950" cy="657244"/>
          </a:xfrm>
        </p:spPr>
        <p:txBody>
          <a:bodyPr/>
          <a:lstStyle/>
          <a:p>
            <a:r>
              <a:rPr lang="en-GB" sz="2400" b="1" u="sng" dirty="0"/>
              <a:t>Election Duty Certificate</a:t>
            </a:r>
            <a:endParaRPr lang="en-IN" sz="2400" b="1" u="sng" dirty="0"/>
          </a:p>
        </p:txBody>
      </p:sp>
      <p:sp>
        <p:nvSpPr>
          <p:cNvPr id="3" name="Content Placeholder 2"/>
          <p:cNvSpPr>
            <a:spLocks noGrp="1"/>
          </p:cNvSpPr>
          <p:nvPr>
            <p:ph idx="1"/>
          </p:nvPr>
        </p:nvSpPr>
        <p:spPr>
          <a:xfrm>
            <a:off x="0" y="533400"/>
            <a:ext cx="7239000" cy="3621088"/>
          </a:xfrm>
        </p:spPr>
        <p:txBody>
          <a:bodyPr/>
          <a:lstStyle/>
          <a:p>
            <a:pPr marL="365125" lvl="1" indent="0">
              <a:buNone/>
            </a:pPr>
            <a:r>
              <a:rPr lang="en-GB" sz="1800" dirty="0"/>
              <a:t>Who are entitled- All persons enrolled in electoral roll of the Assembly constituency</a:t>
            </a:r>
          </a:p>
          <a:p>
            <a:pPr marL="0" indent="0">
              <a:spcBef>
                <a:spcPts val="0"/>
              </a:spcBef>
            </a:pPr>
            <a:r>
              <a:rPr lang="en-GB" sz="1800" b="1" dirty="0"/>
              <a:t>Filling up of Form 12A: </a:t>
            </a:r>
            <a:r>
              <a:rPr lang="en-GB" sz="1800" dirty="0"/>
              <a:t>Name - Part and </a:t>
            </a:r>
            <a:r>
              <a:rPr lang="en-GB" sz="1800" dirty="0" err="1"/>
              <a:t>Sl</a:t>
            </a:r>
            <a:r>
              <a:rPr lang="en-GB" sz="1800" dirty="0"/>
              <a:t> No – </a:t>
            </a:r>
          </a:p>
          <a:p>
            <a:pPr lvl="2"/>
            <a:r>
              <a:rPr lang="en-GB" sz="1800" dirty="0"/>
              <a:t>Search engines available at training centre OR</a:t>
            </a:r>
          </a:p>
          <a:p>
            <a:pPr marL="731520" lvl="2" indent="0">
              <a:buNone/>
            </a:pPr>
            <a:r>
              <a:rPr lang="en-IN" sz="1800" dirty="0"/>
              <a:t>WB&lt;&gt;EC&lt;&gt;EPIC Number  and SMS to 51969</a:t>
            </a:r>
            <a:endParaRPr lang="en-GB" sz="1800" dirty="0"/>
          </a:p>
          <a:p>
            <a:pPr marL="731520" lvl="2" indent="0">
              <a:buNone/>
            </a:pPr>
            <a:r>
              <a:rPr lang="en-GB" sz="1800" dirty="0"/>
              <a:t>Also write the following on 12A carefully</a:t>
            </a:r>
          </a:p>
          <a:p>
            <a:pPr lvl="3"/>
            <a:r>
              <a:rPr lang="en-GB" sz="1800" dirty="0"/>
              <a:t>PIN No -EPIC No - Mobile No</a:t>
            </a:r>
          </a:p>
          <a:p>
            <a:pPr algn="just"/>
            <a:r>
              <a:rPr lang="en-GB" sz="1800" b="1" dirty="0"/>
              <a:t>Submission of 12A- </a:t>
            </a:r>
            <a:r>
              <a:rPr lang="en-GB" sz="1800" dirty="0">
                <a:solidFill>
                  <a:srgbClr val="FF0000"/>
                </a:solidFill>
              </a:rPr>
              <a:t>To be submitted in the drop box at the Postal Ballot Counter </a:t>
            </a:r>
            <a:endParaRPr lang="en-GB" sz="1800" dirty="0"/>
          </a:p>
          <a:p>
            <a:pPr algn="just"/>
            <a:r>
              <a:rPr lang="en-GB" sz="1800" dirty="0"/>
              <a:t>12A with wrong roll details is liable to be rejected</a:t>
            </a:r>
          </a:p>
          <a:p>
            <a:pPr algn="just"/>
            <a:r>
              <a:rPr lang="en-GB" sz="1800" dirty="0">
                <a:solidFill>
                  <a:srgbClr val="FF0000"/>
                </a:solidFill>
              </a:rPr>
              <a:t>Collect the ED certificate </a:t>
            </a:r>
            <a:r>
              <a:rPr lang="en-GB" sz="1800" u="sng" dirty="0">
                <a:solidFill>
                  <a:srgbClr val="FF0000"/>
                </a:solidFill>
              </a:rPr>
              <a:t>personally </a:t>
            </a:r>
            <a:r>
              <a:rPr lang="en-GB" sz="1800" dirty="0">
                <a:solidFill>
                  <a:srgbClr val="FF0000"/>
                </a:solidFill>
              </a:rPr>
              <a:t>during second training </a:t>
            </a:r>
            <a:r>
              <a:rPr lang="en-GB" sz="1800" u="sng" dirty="0">
                <a:solidFill>
                  <a:srgbClr val="FF0000"/>
                </a:solidFill>
              </a:rPr>
              <a:t>producing identity details</a:t>
            </a:r>
          </a:p>
          <a:p>
            <a:pPr algn="just"/>
            <a:r>
              <a:rPr lang="en-GB" sz="1800" dirty="0"/>
              <a:t>EDC can also be collected from the DC on P-1 day</a:t>
            </a:r>
          </a:p>
          <a:p>
            <a:pPr algn="just"/>
            <a:r>
              <a:rPr lang="en-GB" sz="1800" dirty="0">
                <a:solidFill>
                  <a:srgbClr val="FF0000"/>
                </a:solidFill>
              </a:rPr>
              <a:t>Once issued EDC is non refundable </a:t>
            </a:r>
            <a:r>
              <a:rPr lang="en-GB" sz="1800" dirty="0" err="1"/>
              <a:t>i.e</a:t>
            </a:r>
            <a:r>
              <a:rPr lang="en-GB" sz="1800" dirty="0"/>
              <a:t> the concerned elector cannot cast vote at the polling station where his name is enrolled.</a:t>
            </a:r>
            <a:endParaRPr lang="en-IN" sz="1800" dirty="0"/>
          </a:p>
          <a:p>
            <a:pPr lvl="4"/>
            <a:endParaRPr lang="en-GB"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295400"/>
            <a:ext cx="7010400" cy="3910013"/>
          </a:xfrm>
        </p:spPr>
        <p:txBody>
          <a:bodyPr/>
          <a:lstStyle/>
          <a:p>
            <a:pPr algn="just"/>
            <a:r>
              <a:rPr lang="en-GB" sz="1800" b="1" dirty="0"/>
              <a:t>Submission of 12A- </a:t>
            </a:r>
            <a:r>
              <a:rPr lang="en-GB" sz="1800" dirty="0">
                <a:solidFill>
                  <a:srgbClr val="FF0000"/>
                </a:solidFill>
              </a:rPr>
              <a:t>To be submitted in the drop box at the Postal Ballot Counter </a:t>
            </a:r>
            <a:endParaRPr lang="en-GB" sz="1800" dirty="0"/>
          </a:p>
          <a:p>
            <a:pPr algn="just"/>
            <a:r>
              <a:rPr lang="en-GB" sz="1800" dirty="0"/>
              <a:t>12A with wrong roll details is liable to be rejected</a:t>
            </a:r>
          </a:p>
          <a:p>
            <a:pPr algn="just"/>
            <a:r>
              <a:rPr lang="en-GB" sz="1800" dirty="0">
                <a:solidFill>
                  <a:srgbClr val="FF0000"/>
                </a:solidFill>
              </a:rPr>
              <a:t>Collect the ED certificate </a:t>
            </a:r>
            <a:r>
              <a:rPr lang="en-GB" sz="1800" u="sng" dirty="0">
                <a:solidFill>
                  <a:srgbClr val="FF0000"/>
                </a:solidFill>
              </a:rPr>
              <a:t>personally </a:t>
            </a:r>
            <a:r>
              <a:rPr lang="en-GB" sz="1800" dirty="0">
                <a:solidFill>
                  <a:srgbClr val="FF0000"/>
                </a:solidFill>
              </a:rPr>
              <a:t>during second training </a:t>
            </a:r>
            <a:r>
              <a:rPr lang="en-GB" sz="1800" u="sng" dirty="0">
                <a:solidFill>
                  <a:srgbClr val="FF0000"/>
                </a:solidFill>
              </a:rPr>
              <a:t>producing identity details</a:t>
            </a:r>
          </a:p>
          <a:p>
            <a:pPr algn="just"/>
            <a:r>
              <a:rPr lang="en-GB" sz="1800" dirty="0"/>
              <a:t>EDC can also be collected from the DC on P-1 day</a:t>
            </a:r>
          </a:p>
          <a:p>
            <a:pPr algn="just"/>
            <a:r>
              <a:rPr lang="en-GB" sz="1800" dirty="0">
                <a:solidFill>
                  <a:srgbClr val="FF0000"/>
                </a:solidFill>
              </a:rPr>
              <a:t>Once issued EDC is non refundable </a:t>
            </a:r>
            <a:r>
              <a:rPr lang="en-GB" sz="1800" dirty="0" err="1"/>
              <a:t>i.e</a:t>
            </a:r>
            <a:r>
              <a:rPr lang="en-GB" sz="1800" dirty="0"/>
              <a:t> the concerned elector cannot cast vote at the polling station where his name is enrolled.</a:t>
            </a:r>
            <a:endParaRPr lang="en-IN" sz="1800"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Rectangle 3"/>
          <p:cNvSpPr/>
          <p:nvPr/>
        </p:nvSpPr>
        <p:spPr>
          <a:xfrm>
            <a:off x="381000" y="914400"/>
            <a:ext cx="6248400" cy="4585871"/>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eaLnBrk="1" hangingPunct="1">
              <a:defRPr/>
            </a:pPr>
            <a:r>
              <a:rPr lang="en-US" sz="4000" b="1" spc="50" dirty="0">
                <a:ln w="11430"/>
                <a:solidFill>
                  <a:srgbClr val="C00000"/>
                </a:solidFill>
                <a:effectLst>
                  <a:outerShdw blurRad="76200" dist="50800" dir="5400000" algn="tl" rotWithShape="0">
                    <a:srgbClr val="000000">
                      <a:alpha val="65000"/>
                    </a:srgbClr>
                  </a:outerShdw>
                </a:effectLst>
                <a:latin typeface="+mj-lt"/>
              </a:rPr>
              <a:t>Extra Ordinary Situations</a:t>
            </a:r>
          </a:p>
          <a:p>
            <a:pPr marL="1657350" lvl="2" indent="-742950" eaLnBrk="1" hangingPunct="1">
              <a:buAutoNum type="arabicPeriod"/>
              <a:defRPr/>
            </a:pPr>
            <a:r>
              <a:rPr lang="en-US" sz="2400" b="1" spc="50" dirty="0">
                <a:ln w="11430"/>
                <a:solidFill>
                  <a:srgbClr val="00B0F0"/>
                </a:solidFill>
                <a:effectLst>
                  <a:outerShdw blurRad="76200" dist="50800" dir="5400000" algn="tl" rotWithShape="0">
                    <a:srgbClr val="000000">
                      <a:alpha val="65000"/>
                    </a:srgbClr>
                  </a:outerShdw>
                </a:effectLst>
                <a:latin typeface="+mj-lt"/>
              </a:rPr>
              <a:t>Replacement of machines</a:t>
            </a:r>
          </a:p>
          <a:p>
            <a:pPr marL="1657350" lvl="2" indent="-742950" eaLnBrk="1" hangingPunct="1">
              <a:buAutoNum type="arabicPeriod"/>
              <a:defRPr/>
            </a:pPr>
            <a:r>
              <a:rPr lang="en-US" sz="2400" b="1" spc="50" dirty="0">
                <a:ln w="11430"/>
                <a:solidFill>
                  <a:srgbClr val="00B0F0"/>
                </a:solidFill>
                <a:effectLst>
                  <a:outerShdw blurRad="76200" dist="50800" dir="5400000" algn="tl" rotWithShape="0">
                    <a:srgbClr val="000000">
                      <a:alpha val="65000"/>
                    </a:srgbClr>
                  </a:outerShdw>
                </a:effectLst>
                <a:latin typeface="+mj-lt"/>
              </a:rPr>
              <a:t>Test Vote</a:t>
            </a:r>
          </a:p>
          <a:p>
            <a:pPr marL="1657350" lvl="2" indent="-742950" eaLnBrk="1" hangingPunct="1">
              <a:buAutoNum type="arabicPeriod"/>
              <a:defRPr/>
            </a:pPr>
            <a:r>
              <a:rPr lang="en-US" sz="2400" b="1" spc="50" dirty="0">
                <a:ln w="11430"/>
                <a:solidFill>
                  <a:srgbClr val="00B0F0"/>
                </a:solidFill>
                <a:effectLst>
                  <a:outerShdw blurRad="76200" dist="50800" dir="5400000" algn="tl" rotWithShape="0">
                    <a:srgbClr val="000000">
                      <a:alpha val="65000"/>
                    </a:srgbClr>
                  </a:outerShdw>
                </a:effectLst>
                <a:latin typeface="+mj-lt"/>
              </a:rPr>
              <a:t>Blind &amp; Infirm voting</a:t>
            </a:r>
          </a:p>
          <a:p>
            <a:pPr marL="1657350" lvl="2" indent="-742950" eaLnBrk="1" hangingPunct="1">
              <a:buAutoNum type="arabicPeriod"/>
              <a:defRPr/>
            </a:pPr>
            <a:r>
              <a:rPr lang="en-US" sz="2400" b="1" spc="50" dirty="0">
                <a:ln w="11430"/>
                <a:solidFill>
                  <a:srgbClr val="00B0F0"/>
                </a:solidFill>
                <a:effectLst>
                  <a:outerShdw blurRad="76200" dist="50800" dir="5400000" algn="tl" rotWithShape="0">
                    <a:srgbClr val="000000">
                      <a:alpha val="65000"/>
                    </a:srgbClr>
                  </a:outerShdw>
                </a:effectLst>
                <a:latin typeface="+mj-lt"/>
              </a:rPr>
              <a:t>Challenged vote</a:t>
            </a:r>
          </a:p>
          <a:p>
            <a:pPr marL="1657350" lvl="2" indent="-742950" eaLnBrk="1" hangingPunct="1">
              <a:buAutoNum type="arabicPeriod"/>
              <a:defRPr/>
            </a:pPr>
            <a:r>
              <a:rPr lang="en-US" sz="2400" b="1" spc="50" dirty="0">
                <a:ln w="11430"/>
                <a:solidFill>
                  <a:srgbClr val="00B0F0"/>
                </a:solidFill>
                <a:effectLst>
                  <a:outerShdw blurRad="76200" dist="50800" dir="5400000" algn="tl" rotWithShape="0">
                    <a:srgbClr val="000000">
                      <a:alpha val="65000"/>
                    </a:srgbClr>
                  </a:outerShdw>
                </a:effectLst>
                <a:latin typeface="+mj-lt"/>
              </a:rPr>
              <a:t>Tender vote</a:t>
            </a:r>
          </a:p>
          <a:p>
            <a:pPr marL="1657350" lvl="2" indent="-742950" eaLnBrk="1" hangingPunct="1">
              <a:buAutoNum type="arabicPeriod"/>
              <a:defRPr/>
            </a:pPr>
            <a:r>
              <a:rPr lang="en-US" sz="2400" b="1" spc="50" dirty="0">
                <a:ln w="11430"/>
                <a:solidFill>
                  <a:srgbClr val="00B0F0"/>
                </a:solidFill>
                <a:effectLst>
                  <a:outerShdw blurRad="76200" dist="50800" dir="5400000" algn="tl" rotWithShape="0">
                    <a:srgbClr val="000000">
                      <a:alpha val="65000"/>
                    </a:srgbClr>
                  </a:outerShdw>
                </a:effectLst>
                <a:latin typeface="+mj-lt"/>
              </a:rPr>
              <a:t>ASD voting</a:t>
            </a:r>
          </a:p>
          <a:p>
            <a:pPr marL="1657350" lvl="2" indent="-742950" eaLnBrk="1" hangingPunct="1">
              <a:buAutoNum type="arabicPeriod"/>
              <a:defRPr/>
            </a:pPr>
            <a:r>
              <a:rPr lang="en-US" sz="2400" b="1" spc="50" dirty="0">
                <a:ln w="11430"/>
                <a:solidFill>
                  <a:srgbClr val="00B0F0"/>
                </a:solidFill>
                <a:effectLst>
                  <a:outerShdw blurRad="76200" dist="50800" dir="5400000" algn="tl" rotWithShape="0">
                    <a:srgbClr val="000000">
                      <a:alpha val="65000"/>
                    </a:srgbClr>
                  </a:outerShdw>
                </a:effectLst>
                <a:latin typeface="+mj-lt"/>
              </a:rPr>
              <a:t>Voting by Proxy</a:t>
            </a:r>
          </a:p>
          <a:p>
            <a:pPr marL="1657350" lvl="2" indent="-742950" eaLnBrk="1" hangingPunct="1">
              <a:buAutoNum type="arabicPeriod"/>
              <a:defRPr/>
            </a:pPr>
            <a:r>
              <a:rPr lang="en-US" sz="2400" b="1" spc="50" dirty="0">
                <a:ln w="11430"/>
                <a:solidFill>
                  <a:srgbClr val="00B0F0"/>
                </a:solidFill>
                <a:effectLst>
                  <a:outerShdw blurRad="76200" dist="50800" dir="5400000" algn="tl" rotWithShape="0">
                    <a:srgbClr val="000000">
                      <a:alpha val="65000"/>
                    </a:srgbClr>
                  </a:outerShdw>
                </a:effectLst>
                <a:latin typeface="+mj-lt"/>
              </a:rPr>
              <a:t>Deciding not to vote</a:t>
            </a:r>
          </a:p>
          <a:p>
            <a:pPr marL="1657350" lvl="2" indent="-742950" eaLnBrk="1" hangingPunct="1">
              <a:buAutoNum type="arabicPeriod"/>
              <a:defRPr/>
            </a:pPr>
            <a:r>
              <a:rPr lang="en-US" sz="2400" b="1" spc="50" dirty="0">
                <a:ln w="11430"/>
                <a:solidFill>
                  <a:srgbClr val="00B0F0"/>
                </a:solidFill>
                <a:effectLst>
                  <a:outerShdw blurRad="76200" dist="50800" dir="5400000" algn="tl" rotWithShape="0">
                    <a:srgbClr val="000000">
                      <a:alpha val="65000"/>
                    </a:srgbClr>
                  </a:outerShdw>
                </a:effectLst>
                <a:latin typeface="+mj-lt"/>
              </a:rPr>
              <a:t>Voting procedure violation</a:t>
            </a:r>
          </a:p>
          <a:p>
            <a:pPr marL="742950" indent="-742950" algn="ctr" eaLnBrk="1" hangingPunct="1">
              <a:buAutoNum type="arabicPeriod"/>
              <a:defRPr/>
            </a:pPr>
            <a:endParaRPr lang="en-US" sz="3800" b="1" spc="50" dirty="0">
              <a:ln w="11430"/>
              <a:solidFill>
                <a:srgbClr val="C00000"/>
              </a:solidFill>
              <a:effectLst>
                <a:outerShdw blurRad="76200" dist="50800" dir="5400000" algn="tl" rotWithShape="0">
                  <a:srgbClr val="000000">
                    <a:alpha val="65000"/>
                  </a:srgbClr>
                </a:outerShdw>
              </a:effectLs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609600"/>
            <a:ext cx="6781800" cy="4708981"/>
          </a:xfrm>
          <a:prstGeom prst="rect">
            <a:avLst/>
          </a:prstGeom>
        </p:spPr>
        <p:txBody>
          <a:bodyPr wrap="square">
            <a:spAutoFit/>
          </a:bodyPr>
          <a:lstStyle/>
          <a:p>
            <a:pPr marL="342900" indent="-342900" algn="just">
              <a:buFont typeface="Arial" panose="020B0604020202020204" pitchFamily="34" charset="0"/>
              <a:buChar char="•"/>
            </a:pPr>
            <a:r>
              <a:rPr lang="en-US" sz="2000" dirty="0">
                <a:latin typeface="+mn-lt"/>
              </a:rPr>
              <a:t>In case the CU or the BU does not work properly during actual poll, replacement of the whole EVM including CU, BU and VVPAT is required. However, in such case only one vote to each contesting candidate including NOTA should be polled in the mock poll. </a:t>
            </a:r>
          </a:p>
          <a:p>
            <a:pPr marL="342900" indent="-342900" algn="just">
              <a:buFont typeface="Arial" panose="020B0604020202020204" pitchFamily="34" charset="0"/>
              <a:buChar char="•"/>
            </a:pPr>
            <a:r>
              <a:rPr lang="en-US" sz="2000" dirty="0">
                <a:latin typeface="+mn-lt"/>
              </a:rPr>
              <a:t>All mock poll data in CU and VVPAT paper slips from VVPAT must be removed by the Presiding Officer and the empty drop box verified by the Polling Agents.</a:t>
            </a:r>
          </a:p>
          <a:p>
            <a:pPr marL="342900" indent="-342900" algn="just">
              <a:buFont typeface="Arial" panose="020B0604020202020204" pitchFamily="34" charset="0"/>
              <a:buChar char="•"/>
            </a:pPr>
            <a:r>
              <a:rPr lang="en-US" sz="2000" dirty="0">
                <a:latin typeface="+mn-lt"/>
              </a:rPr>
              <a:t>The mock poll VVPAT paper slips, should be stamped on their back side with rubber stamp having inscription "MOCK POLL SLIP", thereafter they shall be kept in an envelope of thick black paper and must be kept in the special plastic box for mock poll and sealed with a pink paper seal. </a:t>
            </a:r>
          </a:p>
          <a:p>
            <a:pPr marL="342900" indent="-342900" algn="just">
              <a:buFont typeface="Arial" panose="020B0604020202020204" pitchFamily="34" charset="0"/>
              <a:buChar char="•"/>
            </a:pPr>
            <a:r>
              <a:rPr lang="en-US" sz="2000" dirty="0">
                <a:latin typeface="+mn-lt"/>
              </a:rPr>
              <a:t>In case of replacement of only VVPAT during actual poll, no mock poll will be conducted.</a:t>
            </a:r>
          </a:p>
        </p:txBody>
      </p:sp>
      <p:sp>
        <p:nvSpPr>
          <p:cNvPr id="3" name="Rectangle 2"/>
          <p:cNvSpPr/>
          <p:nvPr/>
        </p:nvSpPr>
        <p:spPr>
          <a:xfrm>
            <a:off x="260985" y="76200"/>
            <a:ext cx="6817995" cy="460375"/>
          </a:xfrm>
          <a:prstGeom prst="rect">
            <a:avLst/>
          </a:prstGeom>
          <a:solidFill>
            <a:srgbClr val="00B0F0"/>
          </a:solidFill>
        </p:spPr>
        <p:txBody>
          <a:bodyPr wrap="square">
            <a:spAutoFit/>
          </a:bodyPr>
          <a:lstStyle/>
          <a:p>
            <a:pPr algn="ctr"/>
            <a:r>
              <a:rPr lang="en-IN" sz="2400" dirty="0">
                <a:solidFill>
                  <a:srgbClr val="FF0000"/>
                </a:solidFill>
                <a:latin typeface="Calibri" panose="020F0502020204030204" pitchFamily="34" charset="0"/>
                <a:ea typeface="Calibri" panose="020F0502020204030204" pitchFamily="34" charset="0"/>
                <a:cs typeface="Times New Roman" panose="02020603050405020304" pitchFamily="18" charset="0"/>
              </a:rPr>
              <a:t>Replacement of EVM-VVPAT during Poll </a:t>
            </a:r>
            <a:endParaRPr lang="en-US" sz="2400" dirty="0">
              <a:solidFill>
                <a:srgbClr val="FF0000"/>
              </a:solidFill>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28708" y="971537"/>
            <a:ext cx="1866152" cy="350865"/>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chemeClr val="tx2">
                <a:lumMod val="75000"/>
              </a:schemeClr>
            </a:solidFill>
          </a:ln>
        </p:spPr>
        <p:txBody>
          <a:bodyPr wrap="none" lIns="73152" tIns="36576" rIns="73152" bIns="36576">
            <a:spAutoFit/>
          </a:bodyPr>
          <a:lstStyle/>
          <a:p>
            <a:r>
              <a:rPr lang="en-US" dirty="0"/>
              <a:t>During mock poll</a:t>
            </a:r>
          </a:p>
        </p:txBody>
      </p:sp>
      <p:sp>
        <p:nvSpPr>
          <p:cNvPr id="6" name="Rectangle 5"/>
          <p:cNvSpPr/>
          <p:nvPr/>
        </p:nvSpPr>
        <p:spPr>
          <a:xfrm>
            <a:off x="2085964" y="171432"/>
            <a:ext cx="3243286" cy="350865"/>
          </a:xfrm>
          <a:prstGeom prst="rect">
            <a:avLst/>
          </a:prstGeom>
          <a:solidFill>
            <a:srgbClr val="E7F4D8"/>
          </a:solidFill>
          <a:ln>
            <a:solidFill>
              <a:schemeClr val="tx2">
                <a:lumMod val="75000"/>
              </a:schemeClr>
            </a:solidFill>
          </a:ln>
          <a:effectLst>
            <a:innerShdw blurRad="63500" dist="50800" dir="5400000">
              <a:prstClr val="black">
                <a:alpha val="50000"/>
              </a:prstClr>
            </a:innerShdw>
          </a:effectLst>
        </p:spPr>
        <p:txBody>
          <a:bodyPr wrap="square" lIns="73152" tIns="36576" rIns="73152" bIns="36576">
            <a:spAutoFit/>
          </a:bodyPr>
          <a:lstStyle/>
          <a:p>
            <a:r>
              <a:rPr lang="en-US" dirty="0"/>
              <a:t>Replacement of EVM/VVPAT</a:t>
            </a:r>
          </a:p>
        </p:txBody>
      </p:sp>
      <p:sp>
        <p:nvSpPr>
          <p:cNvPr id="7" name="Rectangle 6"/>
          <p:cNvSpPr/>
          <p:nvPr/>
        </p:nvSpPr>
        <p:spPr>
          <a:xfrm>
            <a:off x="4343405" y="971537"/>
            <a:ext cx="1250599" cy="350865"/>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chemeClr val="tx2">
                <a:lumMod val="75000"/>
              </a:schemeClr>
            </a:solidFill>
          </a:ln>
        </p:spPr>
        <p:txBody>
          <a:bodyPr wrap="none" lIns="73152" tIns="36576" rIns="73152" bIns="36576">
            <a:spAutoFit/>
          </a:bodyPr>
          <a:lstStyle/>
          <a:p>
            <a:r>
              <a:rPr lang="en-US" dirty="0"/>
              <a:t>During poll</a:t>
            </a:r>
          </a:p>
        </p:txBody>
      </p:sp>
      <p:sp>
        <p:nvSpPr>
          <p:cNvPr id="8" name="Rectangle 7"/>
          <p:cNvSpPr/>
          <p:nvPr/>
        </p:nvSpPr>
        <p:spPr>
          <a:xfrm>
            <a:off x="514328" y="1771643"/>
            <a:ext cx="2000265" cy="1181862"/>
          </a:xfrm>
          <a:prstGeom prst="rect">
            <a:avLst/>
          </a:prstGeom>
          <a:solidFill>
            <a:srgbClr val="FFCCCC"/>
          </a:solidFill>
          <a:ln>
            <a:solidFill>
              <a:schemeClr val="tx2">
                <a:lumMod val="75000"/>
              </a:schemeClr>
            </a:solidFill>
          </a:ln>
          <a:effectLst>
            <a:outerShdw blurRad="50800" dist="38100" dir="5400000" algn="t" rotWithShape="0">
              <a:prstClr val="black">
                <a:alpha val="40000"/>
              </a:prstClr>
            </a:outerShdw>
          </a:effectLst>
        </p:spPr>
        <p:txBody>
          <a:bodyPr wrap="square" lIns="73152" tIns="36576" rIns="73152" bIns="36576">
            <a:spAutoFit/>
          </a:bodyPr>
          <a:lstStyle/>
          <a:p>
            <a:r>
              <a:rPr lang="en-US" dirty="0"/>
              <a:t>Only the defective unit </a:t>
            </a:r>
            <a:r>
              <a:rPr lang="en-US" dirty="0" err="1"/>
              <a:t>i.e</a:t>
            </a:r>
            <a:r>
              <a:rPr lang="en-US" dirty="0"/>
              <a:t> CU or BU or VVPAT will be changed</a:t>
            </a:r>
          </a:p>
        </p:txBody>
      </p:sp>
      <p:sp>
        <p:nvSpPr>
          <p:cNvPr id="9" name="Rectangle 8"/>
          <p:cNvSpPr/>
          <p:nvPr/>
        </p:nvSpPr>
        <p:spPr>
          <a:xfrm>
            <a:off x="3371849" y="1771643"/>
            <a:ext cx="1543061" cy="627864"/>
          </a:xfrm>
          <a:prstGeom prst="rect">
            <a:avLst/>
          </a:prstGeom>
          <a:solidFill>
            <a:schemeClr val="accent4">
              <a:lumMod val="40000"/>
              <a:lumOff val="60000"/>
            </a:schemeClr>
          </a:solidFill>
          <a:ln>
            <a:solidFill>
              <a:schemeClr val="tx2">
                <a:lumMod val="75000"/>
              </a:schemeClr>
            </a:solidFill>
          </a:ln>
        </p:spPr>
        <p:txBody>
          <a:bodyPr wrap="square" lIns="73152" tIns="36576" rIns="73152" bIns="36576">
            <a:spAutoFit/>
          </a:bodyPr>
          <a:lstStyle/>
          <a:p>
            <a:r>
              <a:rPr lang="en-US" dirty="0"/>
              <a:t>BU/CU is defective</a:t>
            </a:r>
          </a:p>
        </p:txBody>
      </p:sp>
      <p:sp>
        <p:nvSpPr>
          <p:cNvPr id="10" name="Rectangle 9"/>
          <p:cNvSpPr/>
          <p:nvPr/>
        </p:nvSpPr>
        <p:spPr>
          <a:xfrm>
            <a:off x="5200661" y="1771643"/>
            <a:ext cx="1543061" cy="627864"/>
          </a:xfrm>
          <a:prstGeom prst="rect">
            <a:avLst/>
          </a:prstGeom>
          <a:solidFill>
            <a:schemeClr val="accent4">
              <a:lumMod val="40000"/>
              <a:lumOff val="60000"/>
            </a:schemeClr>
          </a:solidFill>
          <a:ln>
            <a:solidFill>
              <a:schemeClr val="tx2">
                <a:lumMod val="75000"/>
              </a:schemeClr>
            </a:solidFill>
          </a:ln>
        </p:spPr>
        <p:txBody>
          <a:bodyPr wrap="square" lIns="73152" tIns="36576" rIns="73152" bIns="36576">
            <a:spAutoFit/>
          </a:bodyPr>
          <a:lstStyle/>
          <a:p>
            <a:r>
              <a:rPr lang="en-US" dirty="0"/>
              <a:t>VVPAT is defective</a:t>
            </a:r>
          </a:p>
        </p:txBody>
      </p:sp>
      <p:sp>
        <p:nvSpPr>
          <p:cNvPr id="11" name="Rectangle 10"/>
          <p:cNvSpPr/>
          <p:nvPr/>
        </p:nvSpPr>
        <p:spPr>
          <a:xfrm>
            <a:off x="2743194" y="3143253"/>
            <a:ext cx="2000265" cy="2289858"/>
          </a:xfrm>
          <a:prstGeom prst="rect">
            <a:avLst/>
          </a:prstGeom>
          <a:solidFill>
            <a:srgbClr val="FFCCCC"/>
          </a:solidFill>
          <a:ln>
            <a:solidFill>
              <a:schemeClr val="tx2">
                <a:lumMod val="75000"/>
              </a:schemeClr>
            </a:solidFill>
          </a:ln>
          <a:effectLst>
            <a:outerShdw blurRad="50800" dist="38100" dir="5400000" algn="t" rotWithShape="0">
              <a:prstClr val="black">
                <a:alpha val="40000"/>
              </a:prstClr>
            </a:outerShdw>
          </a:effectLst>
        </p:spPr>
        <p:txBody>
          <a:bodyPr wrap="square" lIns="73152" tIns="36576" rIns="73152" bIns="36576">
            <a:spAutoFit/>
          </a:bodyPr>
          <a:lstStyle/>
          <a:p>
            <a:r>
              <a:rPr lang="en-US" sz="1600" dirty="0"/>
              <a:t>The entire set </a:t>
            </a:r>
            <a:r>
              <a:rPr lang="en-US" sz="1600" dirty="0" err="1"/>
              <a:t>i.e</a:t>
            </a:r>
            <a:r>
              <a:rPr lang="en-US" sz="1600" dirty="0"/>
              <a:t> CU, BU and VVPAT will be changed</a:t>
            </a:r>
          </a:p>
          <a:p>
            <a:r>
              <a:rPr lang="en-US" sz="1600" dirty="0"/>
              <a:t>-Only </a:t>
            </a:r>
            <a:r>
              <a:rPr lang="en-US" sz="1600" b="1" dirty="0"/>
              <a:t>one</a:t>
            </a:r>
            <a:r>
              <a:rPr lang="en-US" sz="1600" dirty="0"/>
              <a:t> vote to each contesting candidate including NOTA should be polled in the mock poll.</a:t>
            </a:r>
          </a:p>
        </p:txBody>
      </p:sp>
      <p:sp>
        <p:nvSpPr>
          <p:cNvPr id="12" name="Rectangle 11"/>
          <p:cNvSpPr/>
          <p:nvPr/>
        </p:nvSpPr>
        <p:spPr>
          <a:xfrm>
            <a:off x="5086360" y="3143253"/>
            <a:ext cx="2000265" cy="1458861"/>
          </a:xfrm>
          <a:prstGeom prst="rect">
            <a:avLst/>
          </a:prstGeom>
          <a:solidFill>
            <a:srgbClr val="FFCCCC"/>
          </a:solidFill>
          <a:ln>
            <a:solidFill>
              <a:schemeClr val="tx2">
                <a:lumMod val="75000"/>
              </a:schemeClr>
            </a:solidFill>
          </a:ln>
          <a:effectLst>
            <a:outerShdw blurRad="50800" dist="38100" dir="5400000" algn="t" rotWithShape="0">
              <a:prstClr val="black">
                <a:alpha val="40000"/>
              </a:prstClr>
            </a:outerShdw>
          </a:effectLst>
        </p:spPr>
        <p:txBody>
          <a:bodyPr wrap="square" lIns="73152" tIns="36576" rIns="73152" bIns="36576">
            <a:spAutoFit/>
          </a:bodyPr>
          <a:lstStyle/>
          <a:p>
            <a:r>
              <a:rPr lang="en-US" dirty="0"/>
              <a:t>Only VVPAT will be changed</a:t>
            </a:r>
          </a:p>
          <a:p>
            <a:r>
              <a:rPr lang="en-US" dirty="0"/>
              <a:t>-No mock poll will be conducted.</a:t>
            </a:r>
          </a:p>
          <a:p>
            <a:endParaRPr lang="en-US" dirty="0"/>
          </a:p>
        </p:txBody>
      </p:sp>
      <p:sp>
        <p:nvSpPr>
          <p:cNvPr id="13" name="Down Arrow 12"/>
          <p:cNvSpPr/>
          <p:nvPr/>
        </p:nvSpPr>
        <p:spPr>
          <a:xfrm>
            <a:off x="1828787" y="1314440"/>
            <a:ext cx="171451" cy="40005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73152" tIns="36576" rIns="73152" bIns="36576" rtlCol="0" anchor="ctr"/>
          <a:lstStyle/>
          <a:p>
            <a:pPr algn="ctr"/>
            <a:endParaRPr lang="en-US"/>
          </a:p>
        </p:txBody>
      </p:sp>
      <p:sp>
        <p:nvSpPr>
          <p:cNvPr id="14" name="Down Arrow 13"/>
          <p:cNvSpPr/>
          <p:nvPr/>
        </p:nvSpPr>
        <p:spPr>
          <a:xfrm>
            <a:off x="3800476" y="2386010"/>
            <a:ext cx="285752" cy="78581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73152" tIns="36576" rIns="73152" bIns="36576" rtlCol="0" anchor="ctr"/>
          <a:lstStyle/>
          <a:p>
            <a:pPr algn="ctr"/>
            <a:endParaRPr lang="en-US"/>
          </a:p>
        </p:txBody>
      </p:sp>
      <p:sp>
        <p:nvSpPr>
          <p:cNvPr id="15" name="Down Arrow 14"/>
          <p:cNvSpPr/>
          <p:nvPr/>
        </p:nvSpPr>
        <p:spPr>
          <a:xfrm>
            <a:off x="5829315" y="2386010"/>
            <a:ext cx="185739" cy="70009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73152" tIns="36576" rIns="73152" bIns="36576" rtlCol="0" anchor="ctr"/>
          <a:lstStyle/>
          <a:p>
            <a:pPr algn="ctr"/>
            <a:endParaRPr lang="en-US"/>
          </a:p>
        </p:txBody>
      </p:sp>
      <p:sp>
        <p:nvSpPr>
          <p:cNvPr id="16" name="Left-Up Arrow 15"/>
          <p:cNvSpPr/>
          <p:nvPr/>
        </p:nvSpPr>
        <p:spPr>
          <a:xfrm rot="13303481">
            <a:off x="4768699" y="1396830"/>
            <a:ext cx="400053" cy="400053"/>
          </a:xfrm>
          <a:prstGeom prst="leftUpArrow">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73152" tIns="36576" rIns="73152" bIns="36576" rtlCol="0" anchor="ctr"/>
          <a:lstStyle/>
          <a:p>
            <a:pPr algn="ctr"/>
            <a:endParaRPr lang="en-US"/>
          </a:p>
        </p:txBody>
      </p:sp>
      <p:sp>
        <p:nvSpPr>
          <p:cNvPr id="17" name="Left-Up Arrow 16"/>
          <p:cNvSpPr/>
          <p:nvPr/>
        </p:nvSpPr>
        <p:spPr>
          <a:xfrm rot="13303481">
            <a:off x="3135775" y="541270"/>
            <a:ext cx="815049" cy="803385"/>
          </a:xfrm>
          <a:prstGeom prst="leftUpArrow">
            <a:avLst/>
          </a:prstGeom>
        </p:spPr>
        <p:style>
          <a:lnRef idx="2">
            <a:schemeClr val="accent1">
              <a:shade val="50000"/>
            </a:schemeClr>
          </a:lnRef>
          <a:fillRef idx="1">
            <a:schemeClr val="accent1"/>
          </a:fillRef>
          <a:effectRef idx="0">
            <a:schemeClr val="accent1"/>
          </a:effectRef>
          <a:fontRef idx="minor">
            <a:schemeClr val="lt1"/>
          </a:fontRef>
        </p:style>
        <p:txBody>
          <a:bodyPr lIns="73152" tIns="36576" rIns="73152" bIns="36576" rtlCol="0" anchor="ctr"/>
          <a:lstStyle/>
          <a:p>
            <a:pPr algn="ctr"/>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01" name="Picture 1"/>
          <p:cNvPicPr>
            <a:picLocks noChangeAspect="1" noChangeArrowheads="1"/>
          </p:cNvPicPr>
          <p:nvPr/>
        </p:nvPicPr>
        <p:blipFill>
          <a:blip r:embed="rId2" cstate="print"/>
          <a:srcRect l="35293" t="20768" r="34118" b="12157"/>
          <a:stretch>
            <a:fillRect/>
          </a:stretch>
        </p:blipFill>
        <p:spPr bwMode="auto">
          <a:xfrm>
            <a:off x="0" y="0"/>
            <a:ext cx="7315200" cy="5486400"/>
          </a:xfrm>
          <a:prstGeom prst="rect">
            <a:avLst/>
          </a:prstGeom>
          <a:noFill/>
          <a:ln w="9525">
            <a:noFill/>
            <a:miter lim="800000"/>
            <a:headEnd/>
            <a:tailEnd/>
          </a:ln>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19075"/>
            <a:ext cx="7239000" cy="390525"/>
          </a:xfrm>
        </p:spPr>
        <p:txBody>
          <a:bodyPr/>
          <a:lstStyle/>
          <a:p>
            <a:r>
              <a:rPr lang="en-IN" sz="2800" b="1" u="sng" dirty="0">
                <a:solidFill>
                  <a:srgbClr val="0070C0"/>
                </a:solidFill>
              </a:rPr>
              <a:t>VVPAT Complaint by voter – Rule 49MA</a:t>
            </a:r>
          </a:p>
        </p:txBody>
      </p:sp>
      <p:sp>
        <p:nvSpPr>
          <p:cNvPr id="4" name="TextBox 3"/>
          <p:cNvSpPr txBox="1"/>
          <p:nvPr/>
        </p:nvSpPr>
        <p:spPr>
          <a:xfrm>
            <a:off x="152400" y="1171564"/>
            <a:ext cx="7010400" cy="3921073"/>
          </a:xfrm>
          <a:prstGeom prst="rect">
            <a:avLst/>
          </a:prstGeom>
          <a:noFill/>
        </p:spPr>
        <p:txBody>
          <a:bodyPr wrap="square" rtlCol="0">
            <a:spAutoFit/>
          </a:bodyPr>
          <a:lstStyle/>
          <a:p>
            <a:pPr algn="just"/>
            <a:r>
              <a:rPr lang="en-US" sz="2000" b="1" dirty="0">
                <a:solidFill>
                  <a:schemeClr val="accent1">
                    <a:lumMod val="50000"/>
                  </a:schemeClr>
                </a:solidFill>
                <a:latin typeface="Times New Roman" panose="02020603050405020304" pitchFamily="18" charset="0"/>
                <a:cs typeface="Times New Roman" panose="02020603050405020304" pitchFamily="18" charset="0"/>
              </a:rPr>
              <a:t>In case a voter complains of wrong printing by VVPAT:</a:t>
            </a:r>
          </a:p>
          <a:p>
            <a:pPr marL="228600" indent="-228600" algn="just">
              <a:lnSpc>
                <a:spcPct val="150000"/>
              </a:lnSpc>
              <a:buFont typeface="Arial" panose="020B0604020202020204"/>
              <a:buChar char="•"/>
            </a:pPr>
            <a:r>
              <a:rPr lang="en-US" sz="2000" b="1" dirty="0">
                <a:solidFill>
                  <a:schemeClr val="accent1">
                    <a:lumMod val="50000"/>
                  </a:schemeClr>
                </a:solidFill>
                <a:latin typeface="Times New Roman" panose="02020603050405020304" pitchFamily="18" charset="0"/>
                <a:cs typeface="Times New Roman" panose="02020603050405020304" pitchFamily="18" charset="0"/>
              </a:rPr>
              <a:t>He will report to Presiding Officer.</a:t>
            </a:r>
          </a:p>
          <a:p>
            <a:pPr marL="228600" indent="-228600" algn="just">
              <a:buFont typeface="Arial" panose="020B0604020202020204"/>
              <a:buChar char="•"/>
            </a:pPr>
            <a:r>
              <a:rPr lang="en-US" sz="2000" b="1" dirty="0">
                <a:solidFill>
                  <a:srgbClr val="C00000"/>
                </a:solidFill>
                <a:latin typeface="Times New Roman" panose="02020603050405020304" pitchFamily="18" charset="0"/>
                <a:cs typeface="Times New Roman" panose="02020603050405020304" pitchFamily="18" charset="0"/>
              </a:rPr>
              <a:t>Presiding Officer will take a declaration explaining that if found false he can be penalized.</a:t>
            </a:r>
          </a:p>
          <a:p>
            <a:pPr marL="228600" indent="-228600" algn="just">
              <a:buFont typeface="Arial" panose="020B0604020202020204"/>
              <a:buChar char="•"/>
            </a:pPr>
            <a:r>
              <a:rPr lang="en-US" sz="2000" b="1" dirty="0">
                <a:solidFill>
                  <a:schemeClr val="accent1">
                    <a:lumMod val="50000"/>
                  </a:schemeClr>
                </a:solidFill>
                <a:latin typeface="Times New Roman" panose="02020603050405020304" pitchFamily="18" charset="0"/>
                <a:cs typeface="Times New Roman" panose="02020603050405020304" pitchFamily="18" charset="0"/>
              </a:rPr>
              <a:t>PO will then record in 17A and permit him to cast a ‘test vote’ in presence of PO and Polling Agents.</a:t>
            </a:r>
          </a:p>
          <a:p>
            <a:pPr marL="228600" indent="-228600" algn="just">
              <a:buFont typeface="Arial" panose="020B0604020202020204"/>
              <a:buChar char="•"/>
            </a:pPr>
            <a:r>
              <a:rPr lang="en-US" sz="2000" b="1" dirty="0">
                <a:solidFill>
                  <a:srgbClr val="C00000"/>
                </a:solidFill>
                <a:latin typeface="Times New Roman" panose="02020603050405020304" pitchFamily="18" charset="0"/>
                <a:cs typeface="Times New Roman" panose="02020603050405020304" pitchFamily="18" charset="0"/>
              </a:rPr>
              <a:t>If found false PO will record in 17A ( against whom the Test Vote has been cast)and 17C( in </a:t>
            </a:r>
            <a:r>
              <a:rPr lang="en-US" sz="2000" b="1" dirty="0" err="1">
                <a:solidFill>
                  <a:srgbClr val="C00000"/>
                </a:solidFill>
                <a:latin typeface="Times New Roman" panose="02020603050405020304" pitchFamily="18" charset="0"/>
                <a:cs typeface="Times New Roman" panose="02020603050405020304" pitchFamily="18" charset="0"/>
              </a:rPr>
              <a:t>col</a:t>
            </a:r>
            <a:r>
              <a:rPr lang="en-US" sz="2000" b="1" dirty="0">
                <a:solidFill>
                  <a:srgbClr val="C00000"/>
                </a:solidFill>
                <a:latin typeface="Times New Roman" panose="02020603050405020304" pitchFamily="18" charset="0"/>
                <a:cs typeface="Times New Roman" panose="02020603050405020304" pitchFamily="18" charset="0"/>
              </a:rPr>
              <a:t> 5.) so that test vote is not counted.</a:t>
            </a:r>
          </a:p>
          <a:p>
            <a:pPr marL="228600" indent="-228600" algn="just">
              <a:lnSpc>
                <a:spcPct val="150000"/>
              </a:lnSpc>
              <a:buFont typeface="Arial" panose="020B0604020202020204"/>
              <a:buChar char="•"/>
            </a:pPr>
            <a:r>
              <a:rPr lang="en-US" sz="2000" b="1" dirty="0">
                <a:solidFill>
                  <a:schemeClr val="accent1">
                    <a:lumMod val="50000"/>
                  </a:schemeClr>
                </a:solidFill>
                <a:latin typeface="Times New Roman" panose="02020603050405020304" pitchFamily="18" charset="0"/>
                <a:cs typeface="Times New Roman" panose="02020603050405020304" pitchFamily="18" charset="0"/>
              </a:rPr>
              <a:t>If found true then PO will stop poll and r </a:t>
            </a:r>
            <a:r>
              <a:rPr lang="en-US" sz="2000" b="1" dirty="0" err="1">
                <a:solidFill>
                  <a:schemeClr val="accent1">
                    <a:lumMod val="50000"/>
                  </a:schemeClr>
                </a:solidFill>
                <a:latin typeface="Times New Roman" panose="02020603050405020304" pitchFamily="18" charset="0"/>
                <a:cs typeface="Times New Roman" panose="02020603050405020304" pitchFamily="18" charset="0"/>
              </a:rPr>
              <a:t>eport</a:t>
            </a:r>
            <a:r>
              <a:rPr lang="en-US" sz="2000" b="1" dirty="0">
                <a:solidFill>
                  <a:schemeClr val="accent1">
                    <a:lumMod val="50000"/>
                  </a:schemeClr>
                </a:solidFill>
                <a:latin typeface="Times New Roman" panose="02020603050405020304" pitchFamily="18" charset="0"/>
                <a:cs typeface="Times New Roman" panose="02020603050405020304" pitchFamily="18" charset="0"/>
              </a:rPr>
              <a:t> to RO.</a:t>
            </a:r>
          </a:p>
          <a:p>
            <a:pPr marL="228600" indent="-228600" algn="just">
              <a:buFont typeface="Arial" panose="020B0604020202020204"/>
              <a:buChar char="•"/>
            </a:pPr>
            <a:endParaRPr lang="en-US" sz="1440" b="1" dirty="0">
              <a:solidFill>
                <a:schemeClr val="accent1">
                  <a:lumMod val="50000"/>
                </a:schemeClr>
              </a:solidFill>
              <a:latin typeface="Times New Roman" panose="02020603050405020304" pitchFamily="18" charset="0"/>
              <a:cs typeface="Times New Roman" panose="02020603050405020304" pitchFamily="18" charset="0"/>
            </a:endParaRPr>
          </a:p>
          <a:p>
            <a:pPr algn="just"/>
            <a:endParaRPr lang="en-US" sz="1440" b="1" dirty="0">
              <a:solidFill>
                <a:schemeClr val="accent1">
                  <a:lumMod val="50000"/>
                </a:schemeClr>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533400" y="228600"/>
            <a:ext cx="6553200" cy="457200"/>
          </a:xfrm>
        </p:spPr>
        <p:txBody>
          <a:bodyPr/>
          <a:lstStyle/>
          <a:p>
            <a:pPr eaLnBrk="1" hangingPunct="1"/>
            <a:r>
              <a:rPr lang="en-US" sz="2400" b="1" u="sng">
                <a:solidFill>
                  <a:srgbClr val="C00000"/>
                </a:solidFill>
              </a:rPr>
              <a:t>VOTING BY BLIND AND INFIRM VOTERS</a:t>
            </a:r>
            <a:endParaRPr lang="en-US" sz="2400" u="sng">
              <a:solidFill>
                <a:srgbClr val="C00000"/>
              </a:solidFill>
            </a:endParaRPr>
          </a:p>
        </p:txBody>
      </p:sp>
      <p:sp>
        <p:nvSpPr>
          <p:cNvPr id="7" name="Content Placeholder 6"/>
          <p:cNvSpPr>
            <a:spLocks noGrp="1"/>
          </p:cNvSpPr>
          <p:nvPr>
            <p:ph idx="1"/>
          </p:nvPr>
        </p:nvSpPr>
        <p:spPr>
          <a:xfrm>
            <a:off x="685800" y="990600"/>
            <a:ext cx="6461125" cy="4343400"/>
          </a:xfrm>
        </p:spPr>
        <p:txBody>
          <a:bodyPr rtlCol="0">
            <a:normAutofit fontScale="92500" lnSpcReduction="10000"/>
          </a:bodyPr>
          <a:lstStyle/>
          <a:p>
            <a:pPr marL="365760" indent="-283210" defTabSz="731520" eaLnBrk="1" fontAlgn="auto" hangingPunct="1">
              <a:lnSpc>
                <a:spcPct val="80000"/>
              </a:lnSpc>
              <a:spcAft>
                <a:spcPts val="0"/>
              </a:spcAft>
              <a:buFont typeface="Wingdings 2" panose="05020102010507070707"/>
              <a:buNone/>
              <a:defRPr/>
            </a:pPr>
            <a:r>
              <a:rPr lang="en-US" sz="1800" dirty="0">
                <a:latin typeface="Candara" panose="020E0502030303020204" pitchFamily="34" charset="0"/>
              </a:rPr>
              <a:t>	Blind voters may vote through </a:t>
            </a:r>
            <a:r>
              <a:rPr lang="en-US" sz="1800" i="1" dirty="0">
                <a:latin typeface="Candara" panose="020E0502030303020204" pitchFamily="34" charset="0"/>
              </a:rPr>
              <a:t>Braille</a:t>
            </a:r>
            <a:r>
              <a:rPr lang="en-US" sz="1800" dirty="0">
                <a:latin typeface="Candara" panose="020E0502030303020204" pitchFamily="34" charset="0"/>
              </a:rPr>
              <a:t> system available in EVM. The procedure may be explained to him by Dummy cardboard EVM by Pr.O if necessary,</a:t>
            </a:r>
          </a:p>
          <a:p>
            <a:pPr marL="365760" indent="-283210" defTabSz="731520" eaLnBrk="1" fontAlgn="auto" hangingPunct="1">
              <a:lnSpc>
                <a:spcPct val="80000"/>
              </a:lnSpc>
              <a:spcAft>
                <a:spcPts val="0"/>
              </a:spcAft>
              <a:buFont typeface="Wingdings 2" panose="05020102010507070707"/>
              <a:buNone/>
              <a:defRPr/>
            </a:pPr>
            <a:endParaRPr lang="en-US" sz="1800" dirty="0">
              <a:latin typeface="Candara" panose="020E0502030303020204" pitchFamily="34" charset="0"/>
            </a:endParaRPr>
          </a:p>
          <a:p>
            <a:pPr marL="365760" indent="-283210" defTabSz="731520" eaLnBrk="1" fontAlgn="auto" hangingPunct="1">
              <a:lnSpc>
                <a:spcPct val="80000"/>
              </a:lnSpc>
              <a:spcAft>
                <a:spcPts val="0"/>
              </a:spcAft>
              <a:buFont typeface="Wingdings 2" panose="05020102010507070707"/>
              <a:buChar char=""/>
              <a:defRPr/>
            </a:pPr>
            <a:r>
              <a:rPr lang="en-US" sz="1800" dirty="0">
                <a:latin typeface="Candara" panose="020E0502030303020204" pitchFamily="34" charset="0"/>
              </a:rPr>
              <a:t>Or else a companion may be allowed of not less than 18 years of age;</a:t>
            </a:r>
          </a:p>
          <a:p>
            <a:pPr marL="365760" indent="-283210" defTabSz="731520" eaLnBrk="1" fontAlgn="auto" hangingPunct="1">
              <a:lnSpc>
                <a:spcPct val="80000"/>
              </a:lnSpc>
              <a:spcAft>
                <a:spcPts val="0"/>
              </a:spcAft>
              <a:buFont typeface="Wingdings 2" panose="05020102010507070707"/>
              <a:buNone/>
              <a:defRPr/>
            </a:pPr>
            <a:endParaRPr lang="en-US" sz="1800" dirty="0">
              <a:latin typeface="Candara" panose="020E0502030303020204" pitchFamily="34" charset="0"/>
            </a:endParaRPr>
          </a:p>
          <a:p>
            <a:pPr marL="365760" indent="-283210" defTabSz="731520" eaLnBrk="1" fontAlgn="auto" hangingPunct="1">
              <a:lnSpc>
                <a:spcPct val="80000"/>
              </a:lnSpc>
              <a:spcAft>
                <a:spcPts val="0"/>
              </a:spcAft>
              <a:buFont typeface="Wingdings 2" panose="05020102010507070707"/>
              <a:buChar char=""/>
              <a:defRPr/>
            </a:pPr>
            <a:r>
              <a:rPr lang="en-US" sz="1800" dirty="0">
                <a:latin typeface="Candara" panose="020E0502030303020204" pitchFamily="34" charset="0"/>
              </a:rPr>
              <a:t>No polling personnel shall act as companion</a:t>
            </a:r>
          </a:p>
          <a:p>
            <a:pPr marL="365760" indent="-283210" defTabSz="731520" eaLnBrk="1" fontAlgn="auto" hangingPunct="1">
              <a:lnSpc>
                <a:spcPct val="80000"/>
              </a:lnSpc>
              <a:spcAft>
                <a:spcPts val="0"/>
              </a:spcAft>
              <a:buFont typeface="Wingdings 2" panose="05020102010507070707"/>
              <a:buChar char=""/>
              <a:defRPr/>
            </a:pPr>
            <a:endParaRPr lang="en-US" sz="1800" dirty="0">
              <a:latin typeface="Candara" panose="020E0502030303020204" pitchFamily="34" charset="0"/>
            </a:endParaRPr>
          </a:p>
          <a:p>
            <a:pPr marL="365760" indent="-283210" defTabSz="731520" eaLnBrk="1" fontAlgn="auto" hangingPunct="1">
              <a:lnSpc>
                <a:spcPct val="80000"/>
              </a:lnSpc>
              <a:spcAft>
                <a:spcPts val="0"/>
              </a:spcAft>
              <a:buFont typeface="Wingdings 2" panose="05020102010507070707"/>
              <a:buChar char=""/>
              <a:defRPr/>
            </a:pPr>
            <a:r>
              <a:rPr lang="en-US" sz="1800" dirty="0">
                <a:latin typeface="Candara" panose="020E0502030303020204" pitchFamily="34" charset="0"/>
              </a:rPr>
              <a:t>No person shall be permitted to act as companion of more than one elector at any polling station on the same day;</a:t>
            </a:r>
          </a:p>
          <a:p>
            <a:pPr marL="365760" indent="-283210" defTabSz="731520" eaLnBrk="1" fontAlgn="auto" hangingPunct="1">
              <a:lnSpc>
                <a:spcPct val="80000"/>
              </a:lnSpc>
              <a:spcAft>
                <a:spcPts val="0"/>
              </a:spcAft>
              <a:buFont typeface="Wingdings 2" panose="05020102010507070707"/>
              <a:buNone/>
              <a:defRPr/>
            </a:pPr>
            <a:endParaRPr lang="en-US" sz="1800" dirty="0">
              <a:latin typeface="Candara" panose="020E0502030303020204" pitchFamily="34" charset="0"/>
            </a:endParaRPr>
          </a:p>
          <a:p>
            <a:pPr marL="365760" indent="-283210" defTabSz="731520" eaLnBrk="1" fontAlgn="auto" hangingPunct="1">
              <a:lnSpc>
                <a:spcPct val="80000"/>
              </a:lnSpc>
              <a:spcAft>
                <a:spcPts val="0"/>
              </a:spcAft>
              <a:buFont typeface="Wingdings 2" panose="05020102010507070707"/>
              <a:buChar char=""/>
              <a:defRPr/>
            </a:pPr>
            <a:r>
              <a:rPr lang="en-US" sz="1800" dirty="0">
                <a:latin typeface="Candara" panose="020E0502030303020204" pitchFamily="34" charset="0"/>
              </a:rPr>
              <a:t>Get a declaration from the companion in this respect and also that he would keep secret the vote recorded by him on behalf of blind/infirm voter;</a:t>
            </a:r>
          </a:p>
          <a:p>
            <a:pPr marL="365760" indent="-283210" defTabSz="731520" eaLnBrk="1" fontAlgn="auto" hangingPunct="1">
              <a:lnSpc>
                <a:spcPct val="80000"/>
              </a:lnSpc>
              <a:spcAft>
                <a:spcPts val="0"/>
              </a:spcAft>
              <a:buFont typeface="Wingdings 2" panose="05020102010507070707"/>
              <a:buNone/>
              <a:defRPr/>
            </a:pPr>
            <a:endParaRPr lang="en-US" sz="1800" dirty="0">
              <a:latin typeface="Candara" panose="020E0502030303020204" pitchFamily="34" charset="0"/>
            </a:endParaRPr>
          </a:p>
          <a:p>
            <a:pPr marL="365760" indent="-283210" defTabSz="731520" eaLnBrk="1" fontAlgn="auto" hangingPunct="1">
              <a:lnSpc>
                <a:spcPct val="80000"/>
              </a:lnSpc>
              <a:spcAft>
                <a:spcPts val="0"/>
              </a:spcAft>
              <a:buFont typeface="Wingdings 2" panose="05020102010507070707"/>
              <a:buChar char=""/>
              <a:defRPr/>
            </a:pPr>
            <a:r>
              <a:rPr lang="en-US" sz="1800" dirty="0">
                <a:latin typeface="Candara" panose="020E0502030303020204" pitchFamily="34" charset="0"/>
              </a:rPr>
              <a:t>Keep a record of all such cases in </a:t>
            </a:r>
            <a:r>
              <a:rPr lang="en-US" sz="1800" u="sng" dirty="0">
                <a:latin typeface="Candara" panose="020E0502030303020204" pitchFamily="34" charset="0"/>
              </a:rPr>
              <a:t>Form 14A;</a:t>
            </a:r>
          </a:p>
          <a:p>
            <a:pPr marL="365760" indent="-283210" defTabSz="731520" eaLnBrk="1" fontAlgn="auto" hangingPunct="1">
              <a:lnSpc>
                <a:spcPct val="80000"/>
              </a:lnSpc>
              <a:spcAft>
                <a:spcPts val="0"/>
              </a:spcAft>
              <a:buFont typeface="Wingdings 2" panose="05020102010507070707"/>
              <a:buNone/>
              <a:defRPr/>
            </a:pPr>
            <a:endParaRPr lang="en-US" sz="1800" dirty="0">
              <a:latin typeface="Candara" panose="020E0502030303020204" pitchFamily="34" charset="0"/>
            </a:endParaRPr>
          </a:p>
          <a:p>
            <a:pPr marL="365760" indent="-283210" defTabSz="731520" eaLnBrk="1" fontAlgn="auto" hangingPunct="1">
              <a:lnSpc>
                <a:spcPct val="80000"/>
              </a:lnSpc>
              <a:spcAft>
                <a:spcPts val="0"/>
              </a:spcAft>
              <a:buFont typeface="Wingdings 2" panose="05020102010507070707"/>
              <a:buChar char=""/>
              <a:defRPr/>
            </a:pPr>
            <a:r>
              <a:rPr lang="en-US" sz="1800" dirty="0">
                <a:latin typeface="Candara" panose="020E0502030303020204" pitchFamily="34" charset="0"/>
              </a:rPr>
              <a:t>No polling personnel should act as a companion</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534992"/>
            <a:ext cx="6624805" cy="4876800"/>
          </a:xfrm>
        </p:spPr>
        <p:txBody>
          <a:bodyPr>
            <a:normAutofit/>
          </a:bodyPr>
          <a:lstStyle/>
          <a:p>
            <a:pPr algn="just"/>
            <a:r>
              <a:rPr lang="en-US" sz="1800" dirty="0"/>
              <a:t>As   per  the  first  proviso   to  sub-rule   (1)  of  Rule  49N,  one  person   cannot   act  as  the companion   of  more  than  one  elector.   In  order  to  facilitate   the  polling   staff  to  ensure compliance of  these   provisions,   application   of  indelible   ink  shall   also  apply to the companion. </a:t>
            </a:r>
            <a:r>
              <a:rPr lang="en-US" sz="1800" b="1" dirty="0">
                <a:solidFill>
                  <a:srgbClr val="FF0000"/>
                </a:solidFill>
              </a:rPr>
              <a:t>Indelible ink</a:t>
            </a:r>
            <a:r>
              <a:rPr lang="en-US" sz="1800" b="1" dirty="0"/>
              <a:t> </a:t>
            </a:r>
            <a:r>
              <a:rPr lang="en-US" sz="1800" dirty="0"/>
              <a:t>shall be applied </a:t>
            </a:r>
            <a:r>
              <a:rPr lang="en-US" sz="1800" b="1" dirty="0">
                <a:solidFill>
                  <a:srgbClr val="FF0000"/>
                </a:solidFill>
              </a:rPr>
              <a:t>on the right  index  finger  of  the  companion</a:t>
            </a:r>
            <a:r>
              <a:rPr lang="en-US" sz="1800" dirty="0"/>
              <a:t>. Marking  of ink on the </a:t>
            </a:r>
            <a:r>
              <a:rPr lang="en-US" sz="1800" b="1" dirty="0">
                <a:solidFill>
                  <a:srgbClr val="FF0000"/>
                </a:solidFill>
              </a:rPr>
              <a:t>left index  finger of the elector  in such cases shall continue  to apply </a:t>
            </a:r>
            <a:r>
              <a:rPr lang="en-US" sz="1800" dirty="0"/>
              <a:t>as per the existing  provisions.</a:t>
            </a:r>
          </a:p>
          <a:p>
            <a:pPr algn="just"/>
            <a:r>
              <a:rPr lang="en-US" sz="1800" dirty="0"/>
              <a:t>Before   an   elector   is  permitted    to   take   with   him   a  companion    inside   the   voting compartment,   the </a:t>
            </a:r>
            <a:r>
              <a:rPr lang="en-US" sz="1800" b="1" dirty="0">
                <a:solidFill>
                  <a:srgbClr val="FF0000"/>
                </a:solidFill>
              </a:rPr>
              <a:t>right index  finger  of the companion  should  be checked</a:t>
            </a:r>
            <a:r>
              <a:rPr lang="en-US" sz="1800" dirty="0">
                <a:solidFill>
                  <a:srgbClr val="FF0000"/>
                </a:solidFill>
              </a:rPr>
              <a:t> </a:t>
            </a:r>
            <a:r>
              <a:rPr lang="en-US" sz="1800" dirty="0"/>
              <a:t> to ensure  that it is not already  marked  with  indelible  ink.  If it is found to be already  marked,  such person cannot be permitted  to be companion  for the purpose  of Rule 49N.</a:t>
            </a:r>
          </a:p>
          <a:p>
            <a:pPr algn="just"/>
            <a:r>
              <a:rPr lang="en-US" sz="1800" dirty="0"/>
              <a:t>Companion    shall    leave   Polling    Station    Location immediately    after   assisting    an infirm/blind  voter.</a:t>
            </a:r>
          </a:p>
          <a:p>
            <a:endParaRPr lang="en-US" sz="1800"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6624955" cy="4506595"/>
          </a:xfrm>
        </p:spPr>
        <p:txBody>
          <a:bodyPr>
            <a:normAutofit fontScale="90000" lnSpcReduction="10000"/>
          </a:bodyPr>
          <a:lstStyle/>
          <a:p>
            <a:pPr algn="just">
              <a:buNone/>
            </a:pPr>
            <a:endParaRPr lang="en-US" sz="1600" b="1" dirty="0"/>
          </a:p>
          <a:p>
            <a:pPr algn="ctr">
              <a:buNone/>
            </a:pPr>
            <a:r>
              <a:rPr lang="en-US" sz="2400" b="1" dirty="0">
                <a:solidFill>
                  <a:srgbClr val="0070C0"/>
                </a:solidFill>
              </a:rPr>
              <a:t>Voting  by Blind and infirm Voters-instructions  </a:t>
            </a:r>
          </a:p>
          <a:p>
            <a:pPr algn="ctr">
              <a:buNone/>
            </a:pPr>
            <a:endParaRPr lang="en-US" sz="2400" b="1" dirty="0">
              <a:solidFill>
                <a:srgbClr val="0070C0"/>
              </a:solidFill>
            </a:endParaRPr>
          </a:p>
          <a:p>
            <a:pPr algn="just">
              <a:lnSpc>
                <a:spcPct val="130000"/>
              </a:lnSpc>
            </a:pPr>
            <a:r>
              <a:rPr lang="en-US" sz="1600" b="1" dirty="0">
                <a:solidFill>
                  <a:srgbClr val="0000FF"/>
                </a:solidFill>
              </a:rPr>
              <a:t>Infirm  voters  who  are capable  of voting  </a:t>
            </a:r>
            <a:r>
              <a:rPr lang="en-US" sz="1600" dirty="0"/>
              <a:t>by herself/ himself  by pressing  the button  of the candidate  of  his  choice  on  the  balloting   unit  of  EVM  shall  be  permitted  authorized </a:t>
            </a:r>
            <a:r>
              <a:rPr lang="en-US" sz="1600" b="1" dirty="0">
                <a:solidFill>
                  <a:srgbClr val="FF0000"/>
                </a:solidFill>
              </a:rPr>
              <a:t>companion   only  up  to  Voting  Compartment</a:t>
            </a:r>
            <a:r>
              <a:rPr lang="en-US" sz="1600" b="1" dirty="0"/>
              <a:t> </a:t>
            </a:r>
            <a:r>
              <a:rPr lang="en-US" sz="1600" dirty="0"/>
              <a:t>  in  the  Polling   Station,  but  </a:t>
            </a:r>
            <a:r>
              <a:rPr lang="en-US" sz="1600" b="1" dirty="0">
                <a:solidFill>
                  <a:srgbClr val="FF0000"/>
                </a:solidFill>
              </a:rPr>
              <a:t>not  insid</a:t>
            </a:r>
            <a:r>
              <a:rPr lang="en-US" sz="1600" dirty="0">
                <a:solidFill>
                  <a:srgbClr val="FF0000"/>
                </a:solidFill>
              </a:rPr>
              <a:t>e</a:t>
            </a:r>
            <a:r>
              <a:rPr lang="en-US" sz="1600" dirty="0"/>
              <a:t>  the Voting  Compartment. This  will  apply  in cases  where  the  nature  of physical  infirmity  is such  that  the  </a:t>
            </a:r>
            <a:r>
              <a:rPr lang="en-US" sz="1600" b="1" dirty="0">
                <a:solidFill>
                  <a:srgbClr val="FF0000"/>
                </a:solidFill>
              </a:rPr>
              <a:t>elector  needs  assistance   only  for  his  movement  and  not  for  voting</a:t>
            </a:r>
            <a:r>
              <a:rPr lang="en-US" sz="1600" b="1" dirty="0"/>
              <a:t>. </a:t>
            </a:r>
            <a:r>
              <a:rPr lang="en-US" sz="1600" dirty="0"/>
              <a:t>The Presiding  Officer  has to take decision  in such cases.</a:t>
            </a:r>
          </a:p>
          <a:p>
            <a:pPr algn="just">
              <a:lnSpc>
                <a:spcPct val="130000"/>
              </a:lnSpc>
            </a:pPr>
            <a:r>
              <a:rPr lang="en-US" sz="1600" dirty="0"/>
              <a:t>Sub-rule  (2) of Rule 49N provides  that the Presiding  Officer  shall keep  a record  of cases where  electors  record  vote  with  the  assistance  of companion in Form 14A. This  should cover  all cases  where the companion  is permitted  to go into the voting  compartment   with the  elector  to assist  him  in recording  the vote.  Cases  where  a </a:t>
            </a:r>
            <a:r>
              <a:rPr lang="en-US" sz="1600" b="1" dirty="0">
                <a:solidFill>
                  <a:srgbClr val="0432FF"/>
                </a:solidFill>
              </a:rPr>
              <a:t>companion   only  comes  to assist  the elector  in his movement  and does not go into the voting  compartment  shall not be included  in Form  14A.</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534992"/>
            <a:ext cx="6624805" cy="4876800"/>
          </a:xfrm>
        </p:spPr>
        <p:txBody>
          <a:bodyPr>
            <a:normAutofit/>
          </a:bodyPr>
          <a:lstStyle/>
          <a:p>
            <a:pPr algn="just">
              <a:buNone/>
            </a:pPr>
            <a:endParaRPr lang="en-US" sz="1600" b="1" dirty="0"/>
          </a:p>
          <a:p>
            <a:pPr algn="just">
              <a:buNone/>
            </a:pPr>
            <a:r>
              <a:rPr lang="en-US" sz="1800" b="1" dirty="0">
                <a:solidFill>
                  <a:srgbClr val="0070C0"/>
                </a:solidFill>
              </a:rPr>
              <a:t>Voting  by Blind and infirm Voters-instructions </a:t>
            </a:r>
          </a:p>
          <a:p>
            <a:pPr algn="just">
              <a:buNone/>
            </a:pPr>
            <a:endParaRPr lang="en-US" sz="1600" dirty="0"/>
          </a:p>
          <a:p>
            <a:pPr algn="just"/>
            <a:r>
              <a:rPr lang="en-US" sz="1800" dirty="0"/>
              <a:t>While   </a:t>
            </a:r>
            <a:r>
              <a:rPr lang="en-US" sz="1800" b="1" dirty="0">
                <a:solidFill>
                  <a:srgbClr val="0000FF"/>
                </a:solidFill>
              </a:rPr>
              <a:t>Scrutinizing</a:t>
            </a:r>
            <a:r>
              <a:rPr lang="en-US" sz="1800" dirty="0"/>
              <a:t>   of  various   documents   such  as  the  </a:t>
            </a:r>
            <a:r>
              <a:rPr lang="en-US" sz="1800" b="1" dirty="0">
                <a:solidFill>
                  <a:srgbClr val="FF0000"/>
                </a:solidFill>
              </a:rPr>
              <a:t>Form 17A</a:t>
            </a:r>
            <a:r>
              <a:rPr lang="en-US" sz="1800" dirty="0"/>
              <a:t>,   </a:t>
            </a:r>
            <a:r>
              <a:rPr lang="en-US" sz="1800" b="1" dirty="0">
                <a:solidFill>
                  <a:srgbClr val="FF0000"/>
                </a:solidFill>
              </a:rPr>
              <a:t>Presiding  Officers Diaries  </a:t>
            </a:r>
            <a:r>
              <a:rPr lang="en-US" sz="1800" dirty="0"/>
              <a:t>etc., by the </a:t>
            </a:r>
            <a:r>
              <a:rPr lang="en-US" sz="1800" b="1" dirty="0">
                <a:solidFill>
                  <a:srgbClr val="0000FF"/>
                </a:solidFill>
              </a:rPr>
              <a:t>Observer  and Returning  Officer </a:t>
            </a:r>
            <a:r>
              <a:rPr lang="en-US" sz="1800" dirty="0"/>
              <a:t> on the day following  the day of poll, </a:t>
            </a:r>
            <a:r>
              <a:rPr lang="en-US" sz="1800" b="1" dirty="0">
                <a:solidFill>
                  <a:srgbClr val="FF0000"/>
                </a:solidFill>
              </a:rPr>
              <a:t>Form 14 A </a:t>
            </a:r>
            <a:r>
              <a:rPr lang="en-US" sz="1800" b="1" dirty="0">
                <a:solidFill>
                  <a:srgbClr val="0432FF"/>
                </a:solidFill>
              </a:rPr>
              <a:t>shall also be scrutinized  </a:t>
            </a:r>
            <a:r>
              <a:rPr lang="en-US" sz="1800" dirty="0"/>
              <a:t>to see whether  there are unusually  larger  no. of cases of  companions   accompanying   the  electors   in  recording   votes  in  any  Polling   Station, which  may create  suspicion  about the fairness  of poll.</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283616" y="304800"/>
            <a:ext cx="6726784" cy="4861491"/>
          </a:xfrm>
          <a:prstGeom prst="rect">
            <a:avLst/>
          </a:prstGeom>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a:xfrm>
            <a:off x="1147763" y="219075"/>
            <a:ext cx="5999162" cy="314325"/>
          </a:xfrm>
        </p:spPr>
        <p:txBody>
          <a:bodyPr/>
          <a:lstStyle/>
          <a:p>
            <a:pPr eaLnBrk="1" hangingPunct="1"/>
            <a:r>
              <a:rPr lang="en-US" sz="2800" b="1" u="sng">
                <a:solidFill>
                  <a:srgbClr val="00B0F0"/>
                </a:solidFill>
              </a:rPr>
              <a:t>CHALLENGED VOTES</a:t>
            </a:r>
            <a:endParaRPr lang="en-US" sz="2800" u="sng">
              <a:solidFill>
                <a:srgbClr val="00B0F0"/>
              </a:solidFill>
            </a:endParaRPr>
          </a:p>
        </p:txBody>
      </p:sp>
      <p:sp>
        <p:nvSpPr>
          <p:cNvPr id="7" name="Content Placeholder 6"/>
          <p:cNvSpPr>
            <a:spLocks noGrp="1"/>
          </p:cNvSpPr>
          <p:nvPr>
            <p:ph idx="1"/>
          </p:nvPr>
        </p:nvSpPr>
        <p:spPr>
          <a:xfrm>
            <a:off x="381000" y="685800"/>
            <a:ext cx="6629400" cy="4572000"/>
          </a:xfrm>
        </p:spPr>
        <p:txBody>
          <a:bodyPr rtlCol="0">
            <a:normAutofit fontScale="92500" lnSpcReduction="10000"/>
          </a:bodyPr>
          <a:lstStyle/>
          <a:p>
            <a:pPr marL="365760" indent="-283210" defTabSz="731520" eaLnBrk="1" fontAlgn="auto" hangingPunct="1">
              <a:lnSpc>
                <a:spcPct val="80000"/>
              </a:lnSpc>
              <a:spcAft>
                <a:spcPts val="0"/>
              </a:spcAft>
              <a:buFont typeface="Wingdings 2" panose="05020102010507070707"/>
              <a:buNone/>
              <a:defRPr/>
            </a:pPr>
            <a:r>
              <a:rPr lang="en-US" sz="1800" dirty="0">
                <a:latin typeface="Candara" panose="020E0502030303020204" pitchFamily="34" charset="0"/>
              </a:rPr>
              <a:t>Entertain a challenge from polling agent only after he deposits Rs. 2 in cash</a:t>
            </a:r>
          </a:p>
          <a:p>
            <a:pPr marL="365760" indent="-283210" defTabSz="731520" eaLnBrk="1" fontAlgn="auto" hangingPunct="1">
              <a:lnSpc>
                <a:spcPct val="80000"/>
              </a:lnSpc>
              <a:spcAft>
                <a:spcPts val="0"/>
              </a:spcAft>
              <a:buFont typeface="Wingdings 2" panose="05020102010507070707"/>
              <a:buNone/>
              <a:defRPr/>
            </a:pPr>
            <a:endParaRPr lang="en-US" sz="1800" dirty="0">
              <a:latin typeface="Candara" panose="020E0502030303020204" pitchFamily="34" charset="0"/>
            </a:endParaRPr>
          </a:p>
          <a:p>
            <a:pPr marL="365760" indent="-283210" defTabSz="731520" eaLnBrk="1" fontAlgn="auto" hangingPunct="1">
              <a:lnSpc>
                <a:spcPct val="80000"/>
              </a:lnSpc>
              <a:spcAft>
                <a:spcPts val="0"/>
              </a:spcAft>
              <a:buFont typeface="Wingdings 2" panose="05020102010507070707"/>
              <a:buChar char=""/>
              <a:defRPr/>
            </a:pPr>
            <a:r>
              <a:rPr lang="en-US" sz="1800" dirty="0">
                <a:latin typeface="Candara" panose="020E0502030303020204" pitchFamily="34" charset="0"/>
              </a:rPr>
              <a:t>Furnish a receipt to challenger;</a:t>
            </a:r>
          </a:p>
          <a:p>
            <a:pPr marL="365760" indent="-283210" defTabSz="731520" eaLnBrk="1" fontAlgn="auto" hangingPunct="1">
              <a:lnSpc>
                <a:spcPct val="80000"/>
              </a:lnSpc>
              <a:spcAft>
                <a:spcPts val="0"/>
              </a:spcAft>
              <a:buFont typeface="Wingdings 2" panose="05020102010507070707"/>
              <a:buNone/>
              <a:defRPr/>
            </a:pPr>
            <a:endParaRPr lang="en-US" sz="1800" dirty="0">
              <a:latin typeface="Candara" panose="020E0502030303020204" pitchFamily="34" charset="0"/>
            </a:endParaRPr>
          </a:p>
          <a:p>
            <a:pPr marL="365760" indent="-283210" defTabSz="731520" eaLnBrk="1" fontAlgn="auto" hangingPunct="1">
              <a:lnSpc>
                <a:spcPct val="80000"/>
              </a:lnSpc>
              <a:spcAft>
                <a:spcPts val="0"/>
              </a:spcAft>
              <a:buFont typeface="Wingdings 2" panose="05020102010507070707"/>
              <a:buChar char=""/>
              <a:defRPr/>
            </a:pPr>
            <a:r>
              <a:rPr lang="en-US" sz="1800" dirty="0">
                <a:latin typeface="Candara" panose="020E0502030303020204" pitchFamily="34" charset="0"/>
              </a:rPr>
              <a:t>Warn the person challenged about penalty for impersonating, enter his name and address in the list of challenged votes (form 14) and ask him to sign. If he refuses to do so, do not allow him to vote;</a:t>
            </a:r>
          </a:p>
          <a:p>
            <a:pPr marL="365760" indent="-283210" defTabSz="731520" eaLnBrk="1" fontAlgn="auto" hangingPunct="1">
              <a:lnSpc>
                <a:spcPct val="80000"/>
              </a:lnSpc>
              <a:spcAft>
                <a:spcPts val="0"/>
              </a:spcAft>
              <a:buFont typeface="Wingdings 2" panose="05020102010507070707"/>
              <a:buNone/>
              <a:defRPr/>
            </a:pPr>
            <a:endParaRPr lang="en-US" sz="1800" dirty="0">
              <a:latin typeface="Candara" panose="020E0502030303020204" pitchFamily="34" charset="0"/>
            </a:endParaRPr>
          </a:p>
          <a:p>
            <a:pPr marL="365760" indent="-283210" defTabSz="731520" eaLnBrk="1" fontAlgn="auto" hangingPunct="1">
              <a:lnSpc>
                <a:spcPct val="80000"/>
              </a:lnSpc>
              <a:spcAft>
                <a:spcPts val="0"/>
              </a:spcAft>
              <a:buFont typeface="Wingdings 2" panose="05020102010507070707"/>
              <a:buChar char=""/>
              <a:defRPr/>
            </a:pPr>
            <a:r>
              <a:rPr lang="en-US" sz="1800" dirty="0">
                <a:latin typeface="Candara" panose="020E0502030303020204" pitchFamily="34" charset="0"/>
              </a:rPr>
              <a:t>Summary inquiry: ask the challenger to adduce </a:t>
            </a:r>
            <a:r>
              <a:rPr lang="en-US" sz="1800" i="1" dirty="0">
                <a:latin typeface="Candara" panose="020E0502030303020204" pitchFamily="34" charset="0"/>
              </a:rPr>
              <a:t>prima facie </a:t>
            </a:r>
            <a:r>
              <a:rPr lang="en-US" sz="1800" dirty="0">
                <a:latin typeface="Candara" panose="020E0502030303020204" pitchFamily="34" charset="0"/>
              </a:rPr>
              <a:t>evidence. If challenger succeeds, ask the person challenged to produce evidence to rebut the challenge;</a:t>
            </a:r>
          </a:p>
          <a:p>
            <a:pPr marL="365760" indent="-283210" defTabSz="731520" eaLnBrk="1" fontAlgn="auto" hangingPunct="1">
              <a:lnSpc>
                <a:spcPct val="80000"/>
              </a:lnSpc>
              <a:spcAft>
                <a:spcPts val="0"/>
              </a:spcAft>
              <a:buFont typeface="Wingdings 2" panose="05020102010507070707"/>
              <a:buNone/>
              <a:defRPr/>
            </a:pPr>
            <a:endParaRPr lang="en-US" sz="1800" dirty="0">
              <a:latin typeface="Candara" panose="020E0502030303020204" pitchFamily="34" charset="0"/>
            </a:endParaRPr>
          </a:p>
          <a:p>
            <a:pPr marL="365760" indent="-283210" defTabSz="731520" eaLnBrk="1" fontAlgn="auto" hangingPunct="1">
              <a:lnSpc>
                <a:spcPct val="80000"/>
              </a:lnSpc>
              <a:spcAft>
                <a:spcPts val="0"/>
              </a:spcAft>
              <a:buFont typeface="Wingdings 2" panose="05020102010507070707"/>
              <a:buChar char=""/>
              <a:defRPr/>
            </a:pPr>
            <a:r>
              <a:rPr lang="en-US" sz="1800" dirty="0">
                <a:latin typeface="Candara" panose="020E0502030303020204" pitchFamily="34" charset="0"/>
              </a:rPr>
              <a:t>If challenge is established, hand over such person to police with a written complaint and return challenge fee after taking receipt in col. 10 of </a:t>
            </a:r>
            <a:r>
              <a:rPr lang="en-US" sz="1800" u="sng" dirty="0">
                <a:latin typeface="Candara" panose="020E0502030303020204" pitchFamily="34" charset="0"/>
              </a:rPr>
              <a:t>form 14 </a:t>
            </a:r>
            <a:r>
              <a:rPr lang="en-US" sz="1800" dirty="0">
                <a:latin typeface="Candara" panose="020E0502030303020204" pitchFamily="34" charset="0"/>
              </a:rPr>
              <a:t>and counter foil of receipt;</a:t>
            </a:r>
          </a:p>
          <a:p>
            <a:pPr marL="365760" indent="-283210" defTabSz="731520" eaLnBrk="1" fontAlgn="auto" hangingPunct="1">
              <a:lnSpc>
                <a:spcPct val="80000"/>
              </a:lnSpc>
              <a:spcAft>
                <a:spcPts val="0"/>
              </a:spcAft>
              <a:buFont typeface="Wingdings 2" panose="05020102010507070707"/>
              <a:buNone/>
              <a:defRPr/>
            </a:pPr>
            <a:endParaRPr lang="en-US" sz="1800" dirty="0">
              <a:latin typeface="Candara" panose="020E0502030303020204" pitchFamily="34" charset="0"/>
            </a:endParaRPr>
          </a:p>
          <a:p>
            <a:pPr marL="365760" indent="-283210" defTabSz="731520" eaLnBrk="1" fontAlgn="auto" hangingPunct="1">
              <a:lnSpc>
                <a:spcPct val="80000"/>
              </a:lnSpc>
              <a:spcAft>
                <a:spcPts val="0"/>
              </a:spcAft>
              <a:buFont typeface="Wingdings 2" panose="05020102010507070707"/>
              <a:buChar char=""/>
              <a:defRPr/>
            </a:pPr>
            <a:r>
              <a:rPr lang="en-US" sz="1800" dirty="0">
                <a:latin typeface="Candara" panose="020E0502030303020204" pitchFamily="34" charset="0"/>
              </a:rPr>
              <a:t>If challenge is not established, forfeit the fee and write “forfeited” in col. 10 of form 14 and counter foil of receipt.</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7763" y="219075"/>
            <a:ext cx="5999162" cy="238125"/>
          </a:xfrm>
        </p:spPr>
        <p:txBody>
          <a:bodyPr rtlCol="0">
            <a:normAutofit fontScale="90000"/>
          </a:bodyPr>
          <a:lstStyle/>
          <a:p>
            <a:pPr defTabSz="731520" eaLnBrk="1" fontAlgn="auto" hangingPunct="1">
              <a:spcAft>
                <a:spcPts val="0"/>
              </a:spcAft>
              <a:defRPr/>
            </a:pPr>
            <a:r>
              <a:rPr lang="en-US" sz="2000" b="1" u="sng" dirty="0"/>
              <a:t>DECLARATION OF ELECTOR ABOUT AGE</a:t>
            </a:r>
            <a:endParaRPr lang="en-US" sz="2000" u="sng" dirty="0"/>
          </a:p>
        </p:txBody>
      </p:sp>
      <p:sp>
        <p:nvSpPr>
          <p:cNvPr id="59395" name="Content Placeholder 6"/>
          <p:cNvSpPr>
            <a:spLocks noGrp="1"/>
          </p:cNvSpPr>
          <p:nvPr>
            <p:ph idx="1"/>
          </p:nvPr>
        </p:nvSpPr>
        <p:spPr>
          <a:xfrm>
            <a:off x="685800" y="1066800"/>
            <a:ext cx="6461125" cy="4191000"/>
          </a:xfrm>
        </p:spPr>
        <p:txBody>
          <a:bodyPr/>
          <a:lstStyle/>
          <a:p>
            <a:pPr eaLnBrk="1" hangingPunct="1">
              <a:lnSpc>
                <a:spcPct val="90000"/>
              </a:lnSpc>
              <a:buFont typeface="Wingdings 2" panose="05020102010507070707" pitchFamily="18" charset="2"/>
              <a:buNone/>
            </a:pPr>
            <a:r>
              <a:rPr lang="en-US" sz="1800">
                <a:latin typeface="Candara" panose="020E0502030303020204" pitchFamily="34" charset="0"/>
              </a:rPr>
              <a:t>If an elector appears to be below aged but his identity is otherwise established, take a declaration from him about his age in prescribed form;</a:t>
            </a:r>
          </a:p>
          <a:p>
            <a:pPr eaLnBrk="1" hangingPunct="1">
              <a:lnSpc>
                <a:spcPct val="90000"/>
              </a:lnSpc>
              <a:buFont typeface="Wingdings 2" panose="05020102010507070707" pitchFamily="18" charset="2"/>
              <a:buNone/>
            </a:pPr>
            <a:endParaRPr lang="en-US" sz="1800">
              <a:latin typeface="Candara" panose="020E0502030303020204" pitchFamily="34" charset="0"/>
            </a:endParaRPr>
          </a:p>
          <a:p>
            <a:pPr eaLnBrk="1" hangingPunct="1">
              <a:lnSpc>
                <a:spcPct val="90000"/>
              </a:lnSpc>
              <a:buFont typeface="Wingdings 2" panose="05020102010507070707" pitchFamily="18" charset="2"/>
              <a:buNone/>
            </a:pPr>
            <a:endParaRPr lang="en-US" sz="1800">
              <a:latin typeface="Candara" panose="020E0502030303020204" pitchFamily="34" charset="0"/>
            </a:endParaRPr>
          </a:p>
          <a:p>
            <a:pPr eaLnBrk="1" hangingPunct="1">
              <a:lnSpc>
                <a:spcPct val="90000"/>
              </a:lnSpc>
            </a:pPr>
            <a:r>
              <a:rPr lang="en-US" sz="1800">
                <a:latin typeface="Candara" panose="020E0502030303020204" pitchFamily="34" charset="0"/>
              </a:rPr>
              <a:t>Before taking declaration inform him about penal provisions of law for giving false declaration;</a:t>
            </a:r>
          </a:p>
          <a:p>
            <a:pPr eaLnBrk="1" hangingPunct="1">
              <a:lnSpc>
                <a:spcPct val="90000"/>
              </a:lnSpc>
              <a:buFont typeface="Wingdings 2" panose="05020102010507070707" pitchFamily="18" charset="2"/>
              <a:buNone/>
            </a:pPr>
            <a:endParaRPr lang="en-US" sz="1800">
              <a:latin typeface="Candara" panose="020E0502030303020204" pitchFamily="34" charset="0"/>
            </a:endParaRPr>
          </a:p>
          <a:p>
            <a:pPr eaLnBrk="1" hangingPunct="1">
              <a:lnSpc>
                <a:spcPct val="90000"/>
              </a:lnSpc>
            </a:pPr>
            <a:r>
              <a:rPr lang="en-US" sz="1800">
                <a:latin typeface="Candara" panose="020E0502030303020204" pitchFamily="34" charset="0"/>
              </a:rPr>
              <a:t>Prepare a list of such voters from whom the declaration is obtained. Also maintain a list of persons who refused to give declaration and have gone away without casting vote;</a:t>
            </a:r>
          </a:p>
          <a:p>
            <a:pPr eaLnBrk="1" hangingPunct="1">
              <a:lnSpc>
                <a:spcPct val="90000"/>
              </a:lnSpc>
              <a:buFont typeface="Wingdings 2" panose="05020102010507070707" pitchFamily="18" charset="2"/>
              <a:buNone/>
            </a:pPr>
            <a:endParaRPr lang="en-US" sz="1800">
              <a:latin typeface="Candara" panose="020E0502030303020204" pitchFamily="34" charset="0"/>
            </a:endParaRPr>
          </a:p>
          <a:p>
            <a:pPr eaLnBrk="1" hangingPunct="1">
              <a:lnSpc>
                <a:spcPct val="90000"/>
              </a:lnSpc>
            </a:pPr>
            <a:r>
              <a:rPr lang="en-US" sz="1800">
                <a:latin typeface="Candara" panose="020E0502030303020204" pitchFamily="34" charset="0"/>
              </a:rPr>
              <a:t>Keep all such declarations in a separate cover.</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xfrm>
            <a:off x="1147763" y="0"/>
            <a:ext cx="5999162" cy="457200"/>
          </a:xfrm>
        </p:spPr>
        <p:txBody>
          <a:bodyPr/>
          <a:lstStyle/>
          <a:p>
            <a:pPr eaLnBrk="1" hangingPunct="1"/>
            <a:r>
              <a:rPr lang="en-US" sz="1600" b="1" u="sng"/>
              <a:t>TENDERED VOTES</a:t>
            </a:r>
            <a:endParaRPr lang="en-US" sz="1600" u="sng"/>
          </a:p>
        </p:txBody>
      </p:sp>
      <p:sp>
        <p:nvSpPr>
          <p:cNvPr id="60419" name="Content Placeholder 6"/>
          <p:cNvSpPr>
            <a:spLocks noGrp="1"/>
          </p:cNvSpPr>
          <p:nvPr>
            <p:ph idx="1"/>
          </p:nvPr>
        </p:nvSpPr>
        <p:spPr>
          <a:xfrm>
            <a:off x="685800" y="457200"/>
            <a:ext cx="6461125" cy="4800600"/>
          </a:xfrm>
        </p:spPr>
        <p:txBody>
          <a:bodyPr/>
          <a:lstStyle/>
          <a:p>
            <a:pPr eaLnBrk="1" hangingPunct="1">
              <a:lnSpc>
                <a:spcPct val="90000"/>
              </a:lnSpc>
              <a:buFont typeface="Wingdings 2" panose="05020102010507070707" pitchFamily="18" charset="2"/>
              <a:buNone/>
            </a:pPr>
            <a:r>
              <a:rPr lang="en-US" sz="1600" dirty="0">
                <a:latin typeface="Candara" panose="020E0502030303020204" pitchFamily="34" charset="0"/>
              </a:rPr>
              <a:t>20 Ballot papers marked as </a:t>
            </a:r>
            <a:r>
              <a:rPr lang="en-US" sz="1600" b="1" dirty="0">
                <a:latin typeface="Candara" panose="020E0502030303020204" pitchFamily="34" charset="0"/>
              </a:rPr>
              <a:t>tendered ballot paper </a:t>
            </a:r>
            <a:r>
              <a:rPr lang="en-US" sz="1600" dirty="0">
                <a:latin typeface="Candara" panose="020E0502030303020204" pitchFamily="34" charset="0"/>
              </a:rPr>
              <a:t>on their back will be supplied per polling station;</a:t>
            </a:r>
          </a:p>
          <a:p>
            <a:pPr eaLnBrk="1" hangingPunct="1">
              <a:lnSpc>
                <a:spcPct val="90000"/>
              </a:lnSpc>
              <a:buFont typeface="Wingdings 2" panose="05020102010507070707" pitchFamily="18" charset="2"/>
              <a:buNone/>
            </a:pPr>
            <a:endParaRPr lang="en-US" sz="1600" dirty="0">
              <a:latin typeface="Candara" panose="020E0502030303020204" pitchFamily="34" charset="0"/>
            </a:endParaRPr>
          </a:p>
          <a:p>
            <a:pPr eaLnBrk="1" hangingPunct="1">
              <a:lnSpc>
                <a:spcPct val="90000"/>
              </a:lnSpc>
            </a:pPr>
            <a:r>
              <a:rPr lang="en-US" sz="1600" dirty="0">
                <a:latin typeface="Candara" panose="020E0502030303020204" pitchFamily="34" charset="0"/>
              </a:rPr>
              <a:t>Maintain complete record of electors issued with tendered ballot papers in </a:t>
            </a:r>
            <a:r>
              <a:rPr lang="en-US" sz="1600" u="sng" dirty="0">
                <a:latin typeface="Candara" panose="020E0502030303020204" pitchFamily="34" charset="0"/>
              </a:rPr>
              <a:t>form 17B;</a:t>
            </a:r>
          </a:p>
          <a:p>
            <a:pPr eaLnBrk="1" hangingPunct="1">
              <a:lnSpc>
                <a:spcPct val="90000"/>
              </a:lnSpc>
              <a:buFont typeface="Wingdings 2" panose="05020102010507070707" pitchFamily="18" charset="2"/>
              <a:buNone/>
            </a:pPr>
            <a:endParaRPr lang="en-US" sz="1600" dirty="0">
              <a:latin typeface="Candara" panose="020E0502030303020204" pitchFamily="34" charset="0"/>
            </a:endParaRPr>
          </a:p>
          <a:p>
            <a:pPr eaLnBrk="1" hangingPunct="1">
              <a:lnSpc>
                <a:spcPct val="90000"/>
              </a:lnSpc>
            </a:pPr>
            <a:r>
              <a:rPr lang="en-US" sz="1600" dirty="0">
                <a:latin typeface="Candara" panose="020E0502030303020204" pitchFamily="34" charset="0"/>
              </a:rPr>
              <a:t>Obtain signature or LTI of elector in col. 5 of 17B before issuing him a tendered ballot;</a:t>
            </a:r>
          </a:p>
          <a:p>
            <a:pPr eaLnBrk="1" hangingPunct="1">
              <a:lnSpc>
                <a:spcPct val="90000"/>
              </a:lnSpc>
              <a:buFont typeface="Wingdings 2" panose="05020102010507070707" pitchFamily="18" charset="2"/>
              <a:buNone/>
            </a:pPr>
            <a:endParaRPr lang="en-US" sz="1600" dirty="0">
              <a:latin typeface="Candara" panose="020E0502030303020204" pitchFamily="34" charset="0"/>
            </a:endParaRPr>
          </a:p>
          <a:p>
            <a:pPr eaLnBrk="1" hangingPunct="1">
              <a:lnSpc>
                <a:spcPct val="90000"/>
              </a:lnSpc>
            </a:pPr>
            <a:r>
              <a:rPr lang="en-US" sz="1600" dirty="0">
                <a:latin typeface="Candara" panose="020E0502030303020204" pitchFamily="34" charset="0"/>
              </a:rPr>
              <a:t>Elector will mark his vote through arrow cross mark inside voting compartment and fold the ballot paper, come out and hand over the same to the </a:t>
            </a:r>
            <a:r>
              <a:rPr lang="en-US" sz="1600" dirty="0" err="1">
                <a:latin typeface="Candara" panose="020E0502030303020204" pitchFamily="34" charset="0"/>
              </a:rPr>
              <a:t>Pr.O</a:t>
            </a:r>
            <a:r>
              <a:rPr lang="en-US" sz="1600" dirty="0">
                <a:latin typeface="Candara" panose="020E0502030303020204" pitchFamily="34" charset="0"/>
              </a:rPr>
              <a:t>;</a:t>
            </a:r>
          </a:p>
          <a:p>
            <a:pPr eaLnBrk="1" hangingPunct="1">
              <a:lnSpc>
                <a:spcPct val="90000"/>
              </a:lnSpc>
              <a:buFont typeface="Wingdings 2" panose="05020102010507070707" pitchFamily="18" charset="2"/>
              <a:buNone/>
            </a:pPr>
            <a:endParaRPr lang="en-US" sz="1600" dirty="0">
              <a:latin typeface="Candara" panose="020E0502030303020204" pitchFamily="34" charset="0"/>
            </a:endParaRPr>
          </a:p>
          <a:p>
            <a:pPr eaLnBrk="1" hangingPunct="1">
              <a:lnSpc>
                <a:spcPct val="90000"/>
              </a:lnSpc>
            </a:pPr>
            <a:r>
              <a:rPr lang="en-US" sz="1600" dirty="0">
                <a:latin typeface="Candara" panose="020E0502030303020204" pitchFamily="34" charset="0"/>
              </a:rPr>
              <a:t>Keep all tendered ballot papers and list in form 17B in separate cover;</a:t>
            </a:r>
          </a:p>
          <a:p>
            <a:pPr eaLnBrk="1" hangingPunct="1">
              <a:lnSpc>
                <a:spcPct val="90000"/>
              </a:lnSpc>
              <a:buFont typeface="Wingdings 2" panose="05020102010507070707" pitchFamily="18" charset="2"/>
              <a:buNone/>
            </a:pPr>
            <a:endParaRPr lang="en-US" sz="1600" dirty="0">
              <a:latin typeface="Candara" panose="020E0502030303020204" pitchFamily="34" charset="0"/>
            </a:endParaRPr>
          </a:p>
          <a:p>
            <a:pPr eaLnBrk="1" hangingPunct="1">
              <a:lnSpc>
                <a:spcPct val="90000"/>
              </a:lnSpc>
            </a:pPr>
            <a:r>
              <a:rPr lang="en-US" sz="1600" dirty="0">
                <a:latin typeface="Candara" panose="020E0502030303020204" pitchFamily="34" charset="0"/>
              </a:rPr>
              <a:t>Keep a correct account of tendered ballot papers (1) received in the polling station (2) issued to electors, and (3) unused and returned in item 8 of 17C part-I</a:t>
            </a:r>
          </a:p>
          <a:p>
            <a:pPr eaLnBrk="1" hangingPunct="1">
              <a:lnSpc>
                <a:spcPct val="80000"/>
              </a:lnSpc>
            </a:pPr>
            <a:endParaRPr lang="en-US" sz="1600" dirty="0">
              <a:latin typeface="Candara" panose="020E0502030303020204" pitchFamily="34" charset="0"/>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457200" y="189439"/>
            <a:ext cx="6553200" cy="5229130"/>
          </a:xfrm>
          <a:prstGeom prst="rect">
            <a:avLst/>
          </a:prstGeom>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125" y="219075"/>
            <a:ext cx="6492875" cy="542925"/>
          </a:xfrm>
        </p:spPr>
        <p:txBody>
          <a:bodyPr/>
          <a:lstStyle/>
          <a:p>
            <a:r>
              <a:rPr lang="en-GB" sz="2800" b="1" u="sng" dirty="0">
                <a:solidFill>
                  <a:srgbClr val="0070C0"/>
                </a:solidFill>
              </a:rPr>
              <a:t>Voting by voters from ASD list</a:t>
            </a:r>
            <a:endParaRPr lang="en-IN" sz="2800" b="1" u="sng" dirty="0">
              <a:solidFill>
                <a:srgbClr val="0070C0"/>
              </a:solidFill>
            </a:endParaRPr>
          </a:p>
        </p:txBody>
      </p:sp>
      <p:sp>
        <p:nvSpPr>
          <p:cNvPr id="3" name="Content Placeholder 2"/>
          <p:cNvSpPr>
            <a:spLocks noGrp="1"/>
          </p:cNvSpPr>
          <p:nvPr>
            <p:ph idx="1"/>
          </p:nvPr>
        </p:nvSpPr>
        <p:spPr>
          <a:xfrm>
            <a:off x="152400" y="681054"/>
            <a:ext cx="7005662" cy="4419600"/>
          </a:xfrm>
        </p:spPr>
        <p:txBody>
          <a:bodyPr/>
          <a:lstStyle/>
          <a:p>
            <a:pPr algn="just"/>
            <a:r>
              <a:rPr lang="en-GB" sz="2000" dirty="0"/>
              <a:t>Every elector, whose name appears in ASD list, shall have to produce EPIC for his/her identification or any one of the alternative photo identity documents permitted by the Commission.</a:t>
            </a:r>
          </a:p>
          <a:p>
            <a:pPr algn="just"/>
            <a:r>
              <a:rPr lang="en-GB" sz="2000" dirty="0"/>
              <a:t>The </a:t>
            </a:r>
            <a:r>
              <a:rPr lang="en-GB" sz="2000" b="1" dirty="0" err="1">
                <a:solidFill>
                  <a:srgbClr val="C00000"/>
                </a:solidFill>
              </a:rPr>
              <a:t>PrO</a:t>
            </a:r>
            <a:r>
              <a:rPr lang="en-GB" sz="2000" b="1" dirty="0">
                <a:solidFill>
                  <a:srgbClr val="C00000"/>
                </a:solidFill>
              </a:rPr>
              <a:t> shall verify the identification document </a:t>
            </a:r>
            <a:r>
              <a:rPr lang="en-GB" sz="2000" dirty="0"/>
              <a:t>personally and satisfy himself about identity..</a:t>
            </a:r>
          </a:p>
          <a:p>
            <a:pPr algn="just">
              <a:buNone/>
            </a:pPr>
            <a:endParaRPr lang="en-GB" sz="800" dirty="0"/>
          </a:p>
          <a:p>
            <a:pPr algn="just"/>
            <a:r>
              <a:rPr lang="en-GB" sz="2000" dirty="0"/>
              <a:t>A declaration shall be obtained from the ASD electors</a:t>
            </a:r>
          </a:p>
          <a:p>
            <a:pPr algn="just"/>
            <a:r>
              <a:rPr lang="en-GB" sz="2000" dirty="0"/>
              <a:t>ASD elector to be </a:t>
            </a:r>
            <a:r>
              <a:rPr lang="en-GB" sz="2000" dirty="0" err="1"/>
              <a:t>videographed</a:t>
            </a:r>
            <a:r>
              <a:rPr lang="en-GB" sz="2000" dirty="0"/>
              <a:t>(where videographer is attached.</a:t>
            </a:r>
          </a:p>
          <a:p>
            <a:pPr algn="just"/>
            <a:endParaRPr lang="en-GB" sz="800" dirty="0"/>
          </a:p>
          <a:p>
            <a:pPr algn="just"/>
            <a:r>
              <a:rPr lang="en-GB" sz="2000" dirty="0"/>
              <a:t>the details should be properly registered in the register of voters in Form 17A.</a:t>
            </a:r>
          </a:p>
          <a:p>
            <a:pPr marL="0" indent="0" algn="just">
              <a:buNone/>
            </a:pPr>
            <a:endParaRPr lang="en-GB" sz="800" dirty="0"/>
          </a:p>
          <a:p>
            <a:pPr algn="just"/>
            <a:endParaRPr lang="en-GB" sz="2000"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71498"/>
            <a:ext cx="7162800" cy="4929222"/>
          </a:xfrm>
        </p:spPr>
        <p:txBody>
          <a:bodyPr/>
          <a:lstStyle/>
          <a:p>
            <a:pPr algn="just"/>
            <a:r>
              <a:rPr lang="en-GB" sz="2000" dirty="0"/>
              <a:t>The First Polling Officer shall inform the Polling Agents about the ASD elector who has come to vote by reading out his/her name loudly.</a:t>
            </a:r>
          </a:p>
          <a:p>
            <a:pPr algn="just"/>
            <a:r>
              <a:rPr lang="en-GB" sz="2000" dirty="0"/>
              <a:t>Thumb impression of such electors shall also be obtained in addition to signature against the column of "signature/thumb impression” of Register of voters (Form 17A). </a:t>
            </a:r>
          </a:p>
          <a:p>
            <a:pPr marL="0" indent="0" algn="just">
              <a:buNone/>
            </a:pPr>
            <a:endParaRPr lang="en-GB" sz="2000" dirty="0"/>
          </a:p>
          <a:p>
            <a:pPr algn="just"/>
            <a:r>
              <a:rPr lang="en-GB" sz="2000" dirty="0"/>
              <a:t>The thumb impression shall be in addition to the signature even in the case of an elector who is a literate and can sign.</a:t>
            </a:r>
          </a:p>
          <a:p>
            <a:pPr marL="0" indent="0" algn="just">
              <a:buNone/>
            </a:pPr>
            <a:endParaRPr lang="en-GB" sz="2000" dirty="0"/>
          </a:p>
          <a:p>
            <a:pPr algn="just"/>
            <a:r>
              <a:rPr lang="en-US" sz="2000" dirty="0"/>
              <a:t>Presiding Officer shall maintain a record and give a certificate at the end of poll about electors allowed from ASD list</a:t>
            </a:r>
            <a:endParaRPr lang="en-IN" sz="2000"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609600" y="0"/>
            <a:ext cx="6248400" cy="5328948"/>
          </a:xfrm>
          <a:prstGeom prst="rect">
            <a:avLst/>
          </a:prstGeom>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5999162" cy="314325"/>
          </a:xfrm>
        </p:spPr>
        <p:txBody>
          <a:bodyPr rtlCol="0">
            <a:noAutofit/>
          </a:bodyPr>
          <a:lstStyle/>
          <a:p>
            <a:pPr defTabSz="731520" eaLnBrk="1" fontAlgn="auto" hangingPunct="1">
              <a:spcAft>
                <a:spcPts val="0"/>
              </a:spcAft>
              <a:defRPr/>
            </a:pPr>
            <a:r>
              <a:rPr lang="en-US" sz="2800" b="1" u="sng" dirty="0">
                <a:solidFill>
                  <a:srgbClr val="0070C0"/>
                </a:solidFill>
              </a:rPr>
              <a:t>VOTING BY PROXY</a:t>
            </a:r>
            <a:endParaRPr lang="en-US" sz="2800" u="sng" dirty="0">
              <a:solidFill>
                <a:srgbClr val="0070C0"/>
              </a:solidFill>
            </a:endParaRPr>
          </a:p>
        </p:txBody>
      </p:sp>
      <p:sp>
        <p:nvSpPr>
          <p:cNvPr id="62467" name="Content Placeholder 6"/>
          <p:cNvSpPr>
            <a:spLocks noGrp="1"/>
          </p:cNvSpPr>
          <p:nvPr>
            <p:ph idx="1"/>
          </p:nvPr>
        </p:nvSpPr>
        <p:spPr>
          <a:xfrm>
            <a:off x="152400" y="838200"/>
            <a:ext cx="6994525" cy="4419600"/>
          </a:xfrm>
        </p:spPr>
        <p:txBody>
          <a:bodyPr/>
          <a:lstStyle/>
          <a:p>
            <a:pPr algn="just" eaLnBrk="1" hangingPunct="1">
              <a:lnSpc>
                <a:spcPct val="90000"/>
              </a:lnSpc>
              <a:buFont typeface="Wingdings 2" panose="05020102010507070707" pitchFamily="18" charset="2"/>
              <a:buNone/>
            </a:pPr>
            <a:r>
              <a:rPr lang="en-US" sz="1600" dirty="0">
                <a:latin typeface="+mj-lt"/>
              </a:rPr>
              <a:t>There will be a list of CSVs (classified service voters) who have appointed proxies. Such a list will be attached at the end of Marked Copy of Electoral Roll:</a:t>
            </a:r>
          </a:p>
          <a:p>
            <a:pPr algn="just" eaLnBrk="1" hangingPunct="1">
              <a:lnSpc>
                <a:spcPct val="90000"/>
              </a:lnSpc>
              <a:buFont typeface="Wingdings 2" panose="05020102010507070707" pitchFamily="18" charset="2"/>
              <a:buNone/>
            </a:pPr>
            <a:endParaRPr lang="en-US" sz="1600" dirty="0">
              <a:latin typeface="+mj-lt"/>
            </a:endParaRPr>
          </a:p>
          <a:p>
            <a:pPr algn="just" eaLnBrk="1" hangingPunct="1">
              <a:lnSpc>
                <a:spcPct val="90000"/>
              </a:lnSpc>
            </a:pPr>
            <a:r>
              <a:rPr lang="en-US" sz="1600" dirty="0">
                <a:latin typeface="+mj-lt"/>
              </a:rPr>
              <a:t>Proxy will record vote on behalf of CSV in usual manner;</a:t>
            </a:r>
          </a:p>
          <a:p>
            <a:pPr algn="just" eaLnBrk="1" hangingPunct="1">
              <a:lnSpc>
                <a:spcPct val="90000"/>
              </a:lnSpc>
              <a:buFont typeface="Wingdings 2" panose="05020102010507070707" pitchFamily="18" charset="2"/>
              <a:buNone/>
            </a:pPr>
            <a:endParaRPr lang="en-US" sz="1600" dirty="0">
              <a:latin typeface="+mj-lt"/>
            </a:endParaRPr>
          </a:p>
          <a:p>
            <a:pPr algn="just" eaLnBrk="1" hangingPunct="1">
              <a:lnSpc>
                <a:spcPct val="90000"/>
              </a:lnSpc>
            </a:pPr>
            <a:r>
              <a:rPr lang="en-US" sz="1600" dirty="0">
                <a:latin typeface="+mj-lt"/>
              </a:rPr>
              <a:t>Mark middle finger of left hand of proxy;</a:t>
            </a:r>
          </a:p>
          <a:p>
            <a:pPr algn="just" eaLnBrk="1" hangingPunct="1">
              <a:lnSpc>
                <a:spcPct val="90000"/>
              </a:lnSpc>
              <a:buFont typeface="Wingdings 2" panose="05020102010507070707" pitchFamily="18" charset="2"/>
              <a:buNone/>
            </a:pPr>
            <a:endParaRPr lang="en-US" sz="1600" dirty="0">
              <a:latin typeface="+mj-lt"/>
            </a:endParaRPr>
          </a:p>
          <a:p>
            <a:pPr algn="just" eaLnBrk="1" hangingPunct="1">
              <a:lnSpc>
                <a:spcPct val="90000"/>
              </a:lnSpc>
            </a:pPr>
            <a:r>
              <a:rPr lang="en-US" sz="1600" dirty="0">
                <a:latin typeface="+mj-lt"/>
              </a:rPr>
              <a:t>Proxy is entitled to vote of his own in addition to vote as proxy, if he is registered elector of that polling station;</a:t>
            </a:r>
          </a:p>
          <a:p>
            <a:pPr algn="just" eaLnBrk="1" hangingPunct="1">
              <a:lnSpc>
                <a:spcPct val="90000"/>
              </a:lnSpc>
              <a:buFont typeface="Wingdings 2" panose="05020102010507070707" pitchFamily="18" charset="2"/>
              <a:buNone/>
            </a:pPr>
            <a:endParaRPr lang="en-US" sz="1600" dirty="0">
              <a:latin typeface="+mj-lt"/>
            </a:endParaRPr>
          </a:p>
          <a:p>
            <a:pPr algn="just" eaLnBrk="1" hangingPunct="1">
              <a:lnSpc>
                <a:spcPct val="90000"/>
              </a:lnSpc>
            </a:pPr>
            <a:r>
              <a:rPr lang="en-US" sz="1600" dirty="0">
                <a:latin typeface="+mj-lt"/>
              </a:rPr>
              <a:t>In case of proxy votes, Sl. No. of CSV as noted in sub-list should be recorded in the voter register;</a:t>
            </a:r>
          </a:p>
          <a:p>
            <a:pPr algn="just" eaLnBrk="1" hangingPunct="1">
              <a:lnSpc>
                <a:spcPct val="90000"/>
              </a:lnSpc>
              <a:buFont typeface="Wingdings 2" panose="05020102010507070707" pitchFamily="18" charset="2"/>
              <a:buNone/>
            </a:pPr>
            <a:endParaRPr lang="en-US" sz="1600" dirty="0">
              <a:latin typeface="+mj-lt"/>
            </a:endParaRPr>
          </a:p>
          <a:p>
            <a:pPr algn="just" eaLnBrk="1" hangingPunct="1">
              <a:lnSpc>
                <a:spcPct val="90000"/>
              </a:lnSpc>
            </a:pPr>
            <a:r>
              <a:rPr lang="en-US" sz="1600" dirty="0">
                <a:latin typeface="+mj-lt"/>
              </a:rPr>
              <a:t>For distinction, suffix PV in bracket in the voter register. For example write 1 (PV) in column 2 of the voter register. </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a:xfrm>
            <a:off x="762000" y="381000"/>
            <a:ext cx="5999163" cy="314325"/>
          </a:xfrm>
        </p:spPr>
        <p:txBody>
          <a:bodyPr/>
          <a:lstStyle/>
          <a:p>
            <a:pPr eaLnBrk="1" hangingPunct="1"/>
            <a:r>
              <a:rPr lang="en-US" sz="2400" b="1" u="sng" dirty="0">
                <a:solidFill>
                  <a:srgbClr val="0070C0"/>
                </a:solidFill>
              </a:rPr>
              <a:t>REFUSAL TO OBSERVE VOTING PROCEDURE</a:t>
            </a:r>
          </a:p>
        </p:txBody>
      </p:sp>
      <p:sp>
        <p:nvSpPr>
          <p:cNvPr id="63491" name="Content Placeholder 6"/>
          <p:cNvSpPr>
            <a:spLocks noGrp="1"/>
          </p:cNvSpPr>
          <p:nvPr>
            <p:ph idx="1"/>
          </p:nvPr>
        </p:nvSpPr>
        <p:spPr>
          <a:xfrm>
            <a:off x="152400" y="1143000"/>
            <a:ext cx="6934200" cy="3581400"/>
          </a:xfrm>
        </p:spPr>
        <p:txBody>
          <a:bodyPr/>
          <a:lstStyle/>
          <a:p>
            <a:pPr algn="just" eaLnBrk="1" hangingPunct="1">
              <a:lnSpc>
                <a:spcPct val="90000"/>
              </a:lnSpc>
              <a:buFont typeface="Wingdings 2" panose="05020102010507070707" pitchFamily="18" charset="2"/>
              <a:buNone/>
            </a:pPr>
            <a:r>
              <a:rPr lang="en-US" sz="2000" dirty="0">
                <a:latin typeface="Candara" panose="020E0502030303020204" pitchFamily="34" charset="0"/>
              </a:rPr>
              <a:t>If an elector refuses, after necessary warning by </a:t>
            </a:r>
            <a:r>
              <a:rPr lang="en-US" sz="2000" dirty="0" err="1">
                <a:latin typeface="Candara" panose="020E0502030303020204" pitchFamily="34" charset="0"/>
              </a:rPr>
              <a:t>Pr.O</a:t>
            </a:r>
            <a:r>
              <a:rPr lang="en-US" sz="2000" dirty="0">
                <a:latin typeface="Candara" panose="020E0502030303020204" pitchFamily="34" charset="0"/>
              </a:rPr>
              <a:t>, to observe voting procedure, do not allow him to vote;</a:t>
            </a:r>
          </a:p>
          <a:p>
            <a:pPr algn="just" eaLnBrk="1" hangingPunct="1">
              <a:lnSpc>
                <a:spcPct val="90000"/>
              </a:lnSpc>
              <a:buFont typeface="Wingdings 2" panose="05020102010507070707" pitchFamily="18" charset="2"/>
              <a:buNone/>
            </a:pPr>
            <a:endParaRPr lang="en-US" sz="2000" dirty="0">
              <a:latin typeface="Candara" panose="020E0502030303020204" pitchFamily="34" charset="0"/>
            </a:endParaRPr>
          </a:p>
          <a:p>
            <a:pPr algn="just" eaLnBrk="1" hangingPunct="1">
              <a:lnSpc>
                <a:spcPct val="90000"/>
              </a:lnSpc>
            </a:pPr>
            <a:r>
              <a:rPr lang="en-US" sz="2000" dirty="0">
                <a:latin typeface="Candara" panose="020E0502030303020204" pitchFamily="34" charset="0"/>
              </a:rPr>
              <a:t>If the elector is already issued Voter’s Slip, that should be withdrawn from him and cancelled;</a:t>
            </a:r>
          </a:p>
          <a:p>
            <a:pPr algn="just" eaLnBrk="1" hangingPunct="1">
              <a:lnSpc>
                <a:spcPct val="90000"/>
              </a:lnSpc>
              <a:buFont typeface="Wingdings 2" panose="05020102010507070707" pitchFamily="18" charset="2"/>
              <a:buNone/>
            </a:pPr>
            <a:endParaRPr lang="en-US" sz="2000" dirty="0">
              <a:latin typeface="Candara" panose="020E0502030303020204" pitchFamily="34" charset="0"/>
            </a:endParaRPr>
          </a:p>
          <a:p>
            <a:pPr algn="just" eaLnBrk="1" hangingPunct="1">
              <a:lnSpc>
                <a:spcPct val="90000"/>
              </a:lnSpc>
            </a:pPr>
            <a:r>
              <a:rPr lang="en-US" sz="2000" dirty="0">
                <a:latin typeface="Candara" panose="020E0502030303020204" pitchFamily="34" charset="0"/>
              </a:rPr>
              <a:t>Put a remark “Not allowed to vote – Voting procedure violated” in the remarks column of Voter Register and put full signature of </a:t>
            </a:r>
            <a:r>
              <a:rPr lang="en-US" sz="2000" dirty="0" err="1">
                <a:latin typeface="Candara" panose="020E0502030303020204" pitchFamily="34" charset="0"/>
              </a:rPr>
              <a:t>Pr.O</a:t>
            </a:r>
            <a:r>
              <a:rPr lang="en-US" sz="2000" dirty="0">
                <a:latin typeface="Candara" panose="020E0502030303020204" pitchFamily="34" charset="0"/>
              </a:rPr>
              <a:t> below that remark</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xfrm>
            <a:off x="609600" y="304800"/>
            <a:ext cx="5999163" cy="466725"/>
          </a:xfrm>
        </p:spPr>
        <p:txBody>
          <a:bodyPr/>
          <a:lstStyle/>
          <a:p>
            <a:pPr eaLnBrk="1" hangingPunct="1"/>
            <a:r>
              <a:rPr lang="en-US" sz="2800" b="1" u="sng" dirty="0">
                <a:solidFill>
                  <a:srgbClr val="0070C0"/>
                </a:solidFill>
              </a:rPr>
              <a:t>ELECTORS DECIDING NOT TO VOTE</a:t>
            </a:r>
          </a:p>
        </p:txBody>
      </p:sp>
      <p:sp>
        <p:nvSpPr>
          <p:cNvPr id="64515" name="Content Placeholder 2"/>
          <p:cNvSpPr>
            <a:spLocks noGrp="1"/>
          </p:cNvSpPr>
          <p:nvPr>
            <p:ph idx="1"/>
          </p:nvPr>
        </p:nvSpPr>
        <p:spPr>
          <a:xfrm>
            <a:off x="228600" y="1371600"/>
            <a:ext cx="6781800" cy="3170238"/>
          </a:xfrm>
        </p:spPr>
        <p:txBody>
          <a:bodyPr/>
          <a:lstStyle/>
          <a:p>
            <a:pPr algn="just" eaLnBrk="1" hangingPunct="1">
              <a:buFont typeface="Wingdings 2" panose="05020102010507070707" pitchFamily="18" charset="2"/>
              <a:buNone/>
            </a:pPr>
            <a:r>
              <a:rPr lang="en-US" sz="2000" dirty="0">
                <a:latin typeface="+mj-lt"/>
              </a:rPr>
              <a:t>After recording in voter register, if an elector decides so, he should not be compelled to vote;</a:t>
            </a:r>
          </a:p>
          <a:p>
            <a:pPr algn="just" eaLnBrk="1" hangingPunct="1">
              <a:buFont typeface="Wingdings 2" panose="05020102010507070707" pitchFamily="18" charset="2"/>
              <a:buNone/>
            </a:pPr>
            <a:endParaRPr lang="en-US" sz="2000" dirty="0">
              <a:latin typeface="+mj-lt"/>
            </a:endParaRPr>
          </a:p>
          <a:p>
            <a:pPr algn="just" eaLnBrk="1" hangingPunct="1"/>
            <a:r>
              <a:rPr lang="en-US" sz="2000" dirty="0">
                <a:latin typeface="+mj-lt"/>
              </a:rPr>
              <a:t> “Refused to vote” OR “</a:t>
            </a:r>
            <a:r>
              <a:rPr lang="en-US" sz="2000" b="1" dirty="0">
                <a:solidFill>
                  <a:srgbClr val="FF0000"/>
                </a:solidFill>
                <a:latin typeface="+mj-lt"/>
              </a:rPr>
              <a:t>Left without Voting</a:t>
            </a:r>
            <a:r>
              <a:rPr lang="en-US" sz="2000" dirty="0">
                <a:latin typeface="+mj-lt"/>
              </a:rPr>
              <a:t>” shall be noted in 17A Register and </a:t>
            </a:r>
            <a:r>
              <a:rPr lang="en-US" sz="2000" dirty="0" err="1">
                <a:latin typeface="+mj-lt"/>
              </a:rPr>
              <a:t>Pr.O</a:t>
            </a:r>
            <a:r>
              <a:rPr lang="en-US" sz="2000" dirty="0">
                <a:latin typeface="+mj-lt"/>
              </a:rPr>
              <a:t> should sign in full below that remark;</a:t>
            </a:r>
          </a:p>
          <a:p>
            <a:pPr algn="just" eaLnBrk="1" hangingPunct="1">
              <a:buFont typeface="Wingdings 2" panose="05020102010507070707" pitchFamily="18" charset="2"/>
              <a:buNone/>
            </a:pPr>
            <a:endParaRPr lang="en-US" sz="2000" dirty="0">
              <a:latin typeface="+mj-lt"/>
            </a:endParaRPr>
          </a:p>
          <a:p>
            <a:pPr algn="just" eaLnBrk="1" hangingPunct="1"/>
            <a:r>
              <a:rPr lang="en-US" sz="2000" dirty="0">
                <a:latin typeface="+mj-lt"/>
              </a:rPr>
              <a:t>Signature/LTI of elector shall be obtained against such remark.</a:t>
            </a:r>
          </a:p>
          <a:p>
            <a:pPr algn="just" eaLnBrk="1" hangingPunct="1">
              <a:buFont typeface="Wingdings" panose="05000000000000000000" pitchFamily="2" charset="2"/>
              <a:buNone/>
            </a:pPr>
            <a:endParaRPr lang="en-US" sz="2000" dirty="0">
              <a:solidFill>
                <a:srgbClr val="FFFF00"/>
              </a:solidFill>
              <a:latin typeface="+mj-lt"/>
            </a:endParaRPr>
          </a:p>
          <a:p>
            <a:pPr algn="just" eaLnBrk="1" hangingPunct="1"/>
            <a:endParaRPr lang="en-US" sz="2000" dirty="0">
              <a:latin typeface="+mj-l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365125" y="222250"/>
            <a:ext cx="6584950" cy="447675"/>
          </a:xfrm>
        </p:spPr>
        <p:txBody>
          <a:bodyPr rtlCol="0">
            <a:normAutofit fontScale="90000"/>
          </a:bodyPr>
          <a:lstStyle/>
          <a:p>
            <a:pPr defTabSz="731520" eaLnBrk="1" fontAlgn="auto" hangingPunct="1">
              <a:spcAft>
                <a:spcPts val="0"/>
              </a:spcAft>
              <a:defRPr/>
            </a:pPr>
            <a:r>
              <a:rPr lang="en-US" sz="2600" b="1" u="sng" dirty="0">
                <a:solidFill>
                  <a:srgbClr val="0070C0"/>
                </a:solidFill>
              </a:rPr>
              <a:t>REPORTS OF PRESIDING OFFICER</a:t>
            </a:r>
          </a:p>
        </p:txBody>
      </p:sp>
      <p:sp>
        <p:nvSpPr>
          <p:cNvPr id="65539" name="Rectangle 3"/>
          <p:cNvSpPr>
            <a:spLocks noGrp="1" noChangeArrowheads="1"/>
          </p:cNvSpPr>
          <p:nvPr>
            <p:ph type="body" idx="1"/>
          </p:nvPr>
        </p:nvSpPr>
        <p:spPr>
          <a:xfrm>
            <a:off x="304800" y="914400"/>
            <a:ext cx="6827838" cy="4359275"/>
          </a:xfrm>
          <a:solidFill>
            <a:schemeClr val="bg1"/>
          </a:solidFill>
        </p:spPr>
        <p:txBody>
          <a:bodyPr/>
          <a:lstStyle/>
          <a:p>
            <a:pPr marL="455930" indent="-455930" algn="just" eaLnBrk="1" hangingPunct="1">
              <a:lnSpc>
                <a:spcPct val="90000"/>
              </a:lnSpc>
              <a:buFont typeface="Arial" panose="020B0604020202020204" pitchFamily="34" charset="0"/>
              <a:buNone/>
            </a:pPr>
            <a:r>
              <a:rPr lang="en-US" sz="1900" b="1" u="sng" dirty="0"/>
              <a:t>1) PRESIDING OFFICER’S DIARY</a:t>
            </a:r>
          </a:p>
          <a:p>
            <a:pPr marL="546100" lvl="1" indent="5080" algn="just" eaLnBrk="1" hangingPunct="1">
              <a:lnSpc>
                <a:spcPct val="90000"/>
              </a:lnSpc>
            </a:pPr>
            <a:r>
              <a:rPr lang="en-US" sz="1900" dirty="0"/>
              <a:t>The PO is required to record the relevant events/proceedings as &amp; when they occur in  a diary as per annexure-XIV. </a:t>
            </a:r>
          </a:p>
          <a:p>
            <a:pPr marL="455930" indent="-455930" algn="just" eaLnBrk="1" hangingPunct="1">
              <a:lnSpc>
                <a:spcPct val="90000"/>
              </a:lnSpc>
              <a:buFont typeface="Arial" panose="020B0604020202020204" pitchFamily="34" charset="0"/>
              <a:buNone/>
            </a:pPr>
            <a:r>
              <a:rPr lang="en-US" sz="1900" u="sng" dirty="0"/>
              <a:t>2) </a:t>
            </a:r>
            <a:r>
              <a:rPr lang="en-US" sz="1900" b="1" u="sng" dirty="0"/>
              <a:t>VISIT SHEET</a:t>
            </a:r>
            <a:r>
              <a:rPr lang="en-US" sz="1900" dirty="0"/>
              <a:t> </a:t>
            </a:r>
          </a:p>
          <a:p>
            <a:pPr marL="546100" lvl="1" indent="5080" algn="just" eaLnBrk="1" hangingPunct="1">
              <a:lnSpc>
                <a:spcPct val="90000"/>
              </a:lnSpc>
            </a:pPr>
            <a:r>
              <a:rPr lang="en-US" sz="1900" dirty="0"/>
              <a:t> Fill up the information in the visit sheet as &amp; when any officers visit the Polling Station .</a:t>
            </a:r>
          </a:p>
          <a:p>
            <a:pPr marL="455930" indent="-455930" algn="just" eaLnBrk="1" hangingPunct="1">
              <a:lnSpc>
                <a:spcPct val="90000"/>
              </a:lnSpc>
              <a:buFont typeface="Arial" panose="020B0604020202020204" pitchFamily="34" charset="0"/>
              <a:buNone/>
            </a:pPr>
            <a:r>
              <a:rPr lang="en-US" sz="1900" dirty="0"/>
              <a:t>3) </a:t>
            </a:r>
            <a:r>
              <a:rPr lang="en-US" sz="1900" b="1" u="sng" dirty="0"/>
              <a:t>ADDITIONAL REPORT</a:t>
            </a:r>
            <a:r>
              <a:rPr lang="en-US" sz="1900" dirty="0"/>
              <a:t> by PO (16 points) is to be submitted to the observer/RO.</a:t>
            </a:r>
          </a:p>
          <a:p>
            <a:pPr marL="455930" indent="-455930" algn="just" eaLnBrk="1" hangingPunct="1">
              <a:lnSpc>
                <a:spcPct val="90000"/>
              </a:lnSpc>
              <a:buFont typeface="Arial" panose="020B0604020202020204" pitchFamily="34" charset="0"/>
              <a:buNone/>
            </a:pPr>
            <a:r>
              <a:rPr lang="en-US" sz="1900" i="1" u="sng" dirty="0"/>
              <a:t>4) </a:t>
            </a:r>
            <a:r>
              <a:rPr lang="en-US" sz="1900" b="1" u="sng" dirty="0"/>
              <a:t>FILLING UP OF REGISTER OF VOTERS-</a:t>
            </a:r>
            <a:endParaRPr lang="en-US" sz="1900" u="sng" dirty="0"/>
          </a:p>
          <a:p>
            <a:pPr marL="455930" indent="-455930" algn="just" eaLnBrk="1" hangingPunct="1">
              <a:lnSpc>
                <a:spcPct val="90000"/>
              </a:lnSpc>
              <a:buNone/>
            </a:pPr>
            <a:r>
              <a:rPr lang="en-US" sz="1900" dirty="0"/>
              <a:t>The PO should make required entries in the relevant columns of the above 4 documents at regular intervals. </a:t>
            </a:r>
          </a:p>
          <a:p>
            <a:pPr marL="455930" indent="-455930" algn="just" eaLnBrk="1" hangingPunct="1">
              <a:lnSpc>
                <a:spcPct val="90000"/>
              </a:lnSpc>
              <a:buNone/>
            </a:pPr>
            <a:r>
              <a:rPr lang="en-US" sz="1900" dirty="0"/>
              <a:t>5</a:t>
            </a:r>
            <a:r>
              <a:rPr lang="en-US" sz="1900" b="1" u="sng" dirty="0"/>
              <a:t>) Polling Agent Movement Sheet</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Oval 1"/>
          <p:cNvSpPr/>
          <p:nvPr/>
        </p:nvSpPr>
        <p:spPr>
          <a:xfrm>
            <a:off x="228600" y="487680"/>
            <a:ext cx="6781800" cy="4389120"/>
          </a:xfrm>
          <a:prstGeom prst="ellipse">
            <a:avLst/>
          </a:prstGeom>
        </p:spPr>
        <p:style>
          <a:lnRef idx="0">
            <a:schemeClr val="accent3"/>
          </a:lnRef>
          <a:fillRef idx="3">
            <a:schemeClr val="accent3"/>
          </a:fillRef>
          <a:effectRef idx="3">
            <a:schemeClr val="accent3"/>
          </a:effectRef>
          <a:fontRef idx="minor">
            <a:schemeClr val="lt1"/>
          </a:fontRef>
        </p:style>
        <p:txBody>
          <a:bodyPr lIns="73152" tIns="36576" rIns="73152" bIns="36576" anchor="ctr"/>
          <a:lstStyle/>
          <a:p>
            <a:pPr algn="ctr" eaLnBrk="1" hangingPunct="1">
              <a:defRPr/>
            </a:pPr>
            <a:endParaRPr lang="en-US" sz="3200" b="1" dirty="0">
              <a:solidFill>
                <a:schemeClr val="tx1"/>
              </a:solidFill>
            </a:endParaRPr>
          </a:p>
          <a:p>
            <a:pPr algn="ctr" eaLnBrk="1" hangingPunct="1">
              <a:defRPr/>
            </a:pPr>
            <a:endParaRPr lang="en-US" sz="3200" b="1" dirty="0">
              <a:solidFill>
                <a:schemeClr val="tx1"/>
              </a:solidFill>
            </a:endParaRPr>
          </a:p>
          <a:p>
            <a:pPr algn="ctr" eaLnBrk="1" hangingPunct="1">
              <a:defRPr/>
            </a:pPr>
            <a:endParaRPr lang="en-US" sz="3200" b="1" dirty="0">
              <a:solidFill>
                <a:schemeClr val="tx1"/>
              </a:solidFill>
            </a:endParaRPr>
          </a:p>
          <a:p>
            <a:pPr algn="ctr" eaLnBrk="1" hangingPunct="1">
              <a:defRPr/>
            </a:pPr>
            <a:endParaRPr lang="en-US" sz="3200" b="1" dirty="0">
              <a:solidFill>
                <a:schemeClr val="tx1"/>
              </a:solidFill>
            </a:endParaRPr>
          </a:p>
          <a:p>
            <a:pPr algn="ctr" eaLnBrk="1" hangingPunct="1">
              <a:defRPr/>
            </a:pPr>
            <a:r>
              <a:rPr lang="en-US" sz="3200" b="1" dirty="0">
                <a:solidFill>
                  <a:schemeClr val="tx1"/>
                </a:solidFill>
              </a:rPr>
              <a:t>Close of Poll</a:t>
            </a:r>
          </a:p>
          <a:p>
            <a:pPr algn="ctr" eaLnBrk="1" hangingPunct="1">
              <a:defRPr/>
            </a:pPr>
            <a:endParaRPr lang="en-US" sz="3200" b="1" dirty="0">
              <a:solidFill>
                <a:schemeClr val="tx1"/>
              </a:solidFill>
            </a:endParaRPr>
          </a:p>
          <a:p>
            <a:pPr marL="1885950" lvl="3" indent="-514350" eaLnBrk="1" hangingPunct="1">
              <a:buAutoNum type="arabicPeriod"/>
              <a:defRPr/>
            </a:pPr>
            <a:r>
              <a:rPr lang="en-US" sz="1400" b="1" dirty="0">
                <a:solidFill>
                  <a:srgbClr val="7030A0"/>
                </a:solidFill>
              </a:rPr>
              <a:t>17C</a:t>
            </a:r>
          </a:p>
          <a:p>
            <a:pPr marL="1885950" lvl="3" indent="-514350" eaLnBrk="1" hangingPunct="1">
              <a:buFontTx/>
              <a:buAutoNum type="arabicPeriod"/>
              <a:defRPr/>
            </a:pPr>
            <a:r>
              <a:rPr lang="en-US" sz="1400" b="1" dirty="0">
                <a:solidFill>
                  <a:srgbClr val="7030A0"/>
                </a:solidFill>
              </a:rPr>
              <a:t>Signatures of Polling agents</a:t>
            </a:r>
          </a:p>
          <a:p>
            <a:pPr marL="1885950" lvl="3" indent="-514350" eaLnBrk="1" hangingPunct="1">
              <a:buFontTx/>
              <a:buAutoNum type="arabicPeriod"/>
              <a:defRPr/>
            </a:pPr>
            <a:r>
              <a:rPr lang="en-US" sz="1400" b="1" dirty="0">
                <a:solidFill>
                  <a:srgbClr val="7030A0"/>
                </a:solidFill>
              </a:rPr>
              <a:t>Process</a:t>
            </a:r>
          </a:p>
          <a:p>
            <a:pPr marL="1885950" lvl="3" indent="-514350" eaLnBrk="1" hangingPunct="1">
              <a:buAutoNum type="arabicPeriod"/>
              <a:defRPr/>
            </a:pPr>
            <a:r>
              <a:rPr lang="en-US" sz="1400" b="1" dirty="0">
                <a:solidFill>
                  <a:srgbClr val="7030A0"/>
                </a:solidFill>
              </a:rPr>
              <a:t>Sealing of papers</a:t>
            </a:r>
          </a:p>
          <a:p>
            <a:pPr marL="1885950" lvl="3" indent="-514350" eaLnBrk="1" hangingPunct="1">
              <a:buAutoNum type="arabicPeriod"/>
              <a:defRPr/>
            </a:pPr>
            <a:r>
              <a:rPr lang="en-US" sz="1400" b="1" dirty="0">
                <a:solidFill>
                  <a:srgbClr val="7030A0"/>
                </a:solidFill>
              </a:rPr>
              <a:t>Sealing of machines</a:t>
            </a:r>
          </a:p>
          <a:p>
            <a:pPr marL="1885950" lvl="3" indent="-514350" eaLnBrk="1" hangingPunct="1">
              <a:buAutoNum type="arabicPeriod"/>
              <a:defRPr/>
            </a:pPr>
            <a:r>
              <a:rPr lang="en-US" sz="1400" b="1" dirty="0">
                <a:solidFill>
                  <a:srgbClr val="7030A0"/>
                </a:solidFill>
              </a:rPr>
              <a:t>Statutory/Non statutory/Third packet/4</a:t>
            </a:r>
            <a:r>
              <a:rPr lang="en-US" sz="1400" b="1" baseline="30000" dirty="0">
                <a:solidFill>
                  <a:srgbClr val="7030A0"/>
                </a:solidFill>
              </a:rPr>
              <a:t>th</a:t>
            </a:r>
            <a:r>
              <a:rPr lang="en-US" sz="1400" b="1" dirty="0">
                <a:solidFill>
                  <a:srgbClr val="7030A0"/>
                </a:solidFill>
              </a:rPr>
              <a:t> packet etc. covers filling</a:t>
            </a:r>
          </a:p>
          <a:p>
            <a:pPr marL="514350" indent="-514350" algn="ctr" eaLnBrk="1" hangingPunct="1">
              <a:buAutoNum type="arabicPeriod"/>
              <a:defRPr/>
            </a:pPr>
            <a:endParaRPr lang="en-US" sz="3200" b="1" dirty="0">
              <a:solidFill>
                <a:srgbClr val="7030A0"/>
              </a:solidFill>
            </a:endParaRPr>
          </a:p>
          <a:p>
            <a:pPr marL="514350" indent="-514350" algn="ctr" eaLnBrk="1" hangingPunct="1">
              <a:buAutoNum type="arabicPeriod"/>
              <a:defRPr/>
            </a:pPr>
            <a:endParaRPr lang="en-US" sz="3200" b="1" dirty="0">
              <a:solidFill>
                <a:schemeClr val="tx1"/>
              </a:solidFill>
            </a:endParaRPr>
          </a:p>
          <a:p>
            <a:pPr marL="514350" indent="-514350" algn="ctr" eaLnBrk="1" hangingPunct="1">
              <a:buAutoNum type="arabicPeriod"/>
              <a:defRPr/>
            </a:pPr>
            <a:endParaRPr lang="en-US" sz="3200" b="1" dirty="0">
              <a:solidFill>
                <a:schemeClr val="tx1"/>
              </a:solidFill>
            </a:endParaRPr>
          </a:p>
        </p:txBody>
      </p:sp>
      <p:cxnSp>
        <p:nvCxnSpPr>
          <p:cNvPr id="4" name="Straight Connector 3"/>
          <p:cNvCxnSpPr/>
          <p:nvPr/>
        </p:nvCxnSpPr>
        <p:spPr>
          <a:xfrm flipV="1">
            <a:off x="792163" y="3292475"/>
            <a:ext cx="1706562" cy="1157288"/>
          </a:xfrm>
          <a:prstGeom prst="line">
            <a:avLst/>
          </a:prstGeom>
          <a:ln w="76200">
            <a:solidFill>
              <a:srgbClr val="FFC000"/>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upRight)">
                                      <p:cBhvr>
                                        <p:cTn id="7" dur="1000"/>
                                        <p:tgtEl>
                                          <p:spTgt spid="4"/>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76200"/>
            <a:ext cx="6248400" cy="304800"/>
          </a:xfrm>
        </p:spPr>
        <p:txBody>
          <a:bodyPr rtlCol="0">
            <a:noAutofit/>
          </a:bodyPr>
          <a:lstStyle/>
          <a:p>
            <a:pPr defTabSz="731520" eaLnBrk="1" fontAlgn="auto" hangingPunct="1">
              <a:spcAft>
                <a:spcPts val="0"/>
              </a:spcAft>
              <a:defRPr/>
            </a:pPr>
            <a:r>
              <a:rPr lang="en-US" sz="2800" b="1" u="sng" dirty="0">
                <a:solidFill>
                  <a:srgbClr val="0070C0"/>
                </a:solidFill>
                <a:latin typeface="+mn-lt"/>
              </a:rPr>
              <a:t>Close Of Poll </a:t>
            </a:r>
          </a:p>
        </p:txBody>
      </p:sp>
      <p:sp>
        <p:nvSpPr>
          <p:cNvPr id="67587" name="Subtitle 2"/>
          <p:cNvSpPr>
            <a:spLocks noGrp="1"/>
          </p:cNvSpPr>
          <p:nvPr>
            <p:ph type="subTitle" idx="1"/>
          </p:nvPr>
        </p:nvSpPr>
        <p:spPr>
          <a:xfrm>
            <a:off x="228600" y="747730"/>
            <a:ext cx="6858000" cy="4495800"/>
          </a:xfrm>
        </p:spPr>
        <p:txBody>
          <a:bodyPr/>
          <a:lstStyle/>
          <a:p>
            <a:pPr algn="just" eaLnBrk="1" hangingPunct="1">
              <a:lnSpc>
                <a:spcPct val="80000"/>
              </a:lnSpc>
              <a:buFont typeface="Arial" panose="020B0604020202020204" pitchFamily="34" charset="0"/>
              <a:buChar char="•"/>
            </a:pPr>
            <a:r>
              <a:rPr lang="en-US" sz="2400" dirty="0">
                <a:solidFill>
                  <a:srgbClr val="C00000"/>
                </a:solidFill>
              </a:rPr>
              <a:t>Before five minutes for the scheduled hour of close of poll, go outside the polling station and announce</a:t>
            </a:r>
            <a:r>
              <a:rPr lang="en-US" sz="2400" dirty="0">
                <a:solidFill>
                  <a:schemeClr val="tx1"/>
                </a:solidFill>
              </a:rPr>
              <a:t> that the intending persons to vote should come in a queue;</a:t>
            </a:r>
          </a:p>
          <a:p>
            <a:pPr algn="just" eaLnBrk="1" hangingPunct="1">
              <a:lnSpc>
                <a:spcPct val="80000"/>
              </a:lnSpc>
              <a:buFont typeface="Arial" panose="020B0604020202020204" pitchFamily="34" charset="0"/>
              <a:buChar char="•"/>
            </a:pPr>
            <a:endParaRPr lang="en-US" sz="2400" dirty="0">
              <a:solidFill>
                <a:schemeClr val="tx1"/>
              </a:solidFill>
            </a:endParaRPr>
          </a:p>
          <a:p>
            <a:pPr algn="just" eaLnBrk="1" hangingPunct="1">
              <a:lnSpc>
                <a:spcPct val="80000"/>
              </a:lnSpc>
              <a:buFont typeface="Arial" panose="020B0604020202020204" pitchFamily="34" charset="0"/>
              <a:buChar char="•"/>
            </a:pPr>
            <a:r>
              <a:rPr lang="en-US" sz="2400" dirty="0">
                <a:solidFill>
                  <a:schemeClr val="tx1"/>
                </a:solidFill>
              </a:rPr>
              <a:t>If poll continues beyond scheduled hour of close, </a:t>
            </a:r>
            <a:r>
              <a:rPr lang="en-US" sz="2400" dirty="0">
                <a:solidFill>
                  <a:srgbClr val="C00000"/>
                </a:solidFill>
              </a:rPr>
              <a:t>make only one queue </a:t>
            </a:r>
            <a:r>
              <a:rPr lang="en-US" sz="2400" dirty="0">
                <a:solidFill>
                  <a:schemeClr val="tx1"/>
                </a:solidFill>
              </a:rPr>
              <a:t>and</a:t>
            </a:r>
            <a:r>
              <a:rPr lang="en-US" sz="2400" dirty="0">
                <a:solidFill>
                  <a:srgbClr val="C00000"/>
                </a:solidFill>
              </a:rPr>
              <a:t> distribute slips serially numbered and signed by </a:t>
            </a:r>
            <a:r>
              <a:rPr lang="en-US" sz="2400" dirty="0" err="1">
                <a:solidFill>
                  <a:srgbClr val="C00000"/>
                </a:solidFill>
              </a:rPr>
              <a:t>Pr.O</a:t>
            </a:r>
            <a:r>
              <a:rPr lang="en-US" sz="2400" dirty="0">
                <a:solidFill>
                  <a:srgbClr val="C00000"/>
                </a:solidFill>
              </a:rPr>
              <a:t> from the </a:t>
            </a:r>
            <a:r>
              <a:rPr lang="en-US" sz="2400" b="1" dirty="0">
                <a:solidFill>
                  <a:srgbClr val="C00000"/>
                </a:solidFill>
              </a:rPr>
              <a:t>last</a:t>
            </a:r>
            <a:r>
              <a:rPr lang="en-US" sz="2400" dirty="0">
                <a:solidFill>
                  <a:srgbClr val="C00000"/>
                </a:solidFill>
              </a:rPr>
              <a:t> person in the queue;</a:t>
            </a:r>
          </a:p>
          <a:p>
            <a:pPr algn="just" eaLnBrk="1" hangingPunct="1">
              <a:lnSpc>
                <a:spcPct val="80000"/>
              </a:lnSpc>
              <a:buFont typeface="Arial" panose="020B0604020202020204" pitchFamily="34" charset="0"/>
              <a:buChar char="•"/>
            </a:pPr>
            <a:endParaRPr lang="en-US" sz="2400" dirty="0">
              <a:solidFill>
                <a:schemeClr val="tx1"/>
              </a:solidFill>
            </a:endParaRPr>
          </a:p>
          <a:p>
            <a:pPr algn="just" eaLnBrk="1" hangingPunct="1">
              <a:lnSpc>
                <a:spcPct val="80000"/>
              </a:lnSpc>
              <a:buFont typeface="Arial" panose="020B0604020202020204" pitchFamily="34" charset="0"/>
              <a:buChar char="•"/>
            </a:pPr>
            <a:r>
              <a:rPr lang="en-US" sz="2400" dirty="0">
                <a:solidFill>
                  <a:schemeClr val="tx1"/>
                </a:solidFill>
              </a:rPr>
              <a:t>Continue poll till the person holding Sl. No. 1 slip. Collect all slips and destroy to prevent reuse;</a:t>
            </a:r>
          </a:p>
          <a:p>
            <a:pPr algn="just" eaLnBrk="1" hangingPunct="1">
              <a:lnSpc>
                <a:spcPct val="80000"/>
              </a:lnSpc>
              <a:buFont typeface="Arial" panose="020B0604020202020204" pitchFamily="34" charset="0"/>
              <a:buChar char="•"/>
            </a:pPr>
            <a:endParaRPr lang="en-US" sz="2400" dirty="0">
              <a:solidFill>
                <a:schemeClr val="tx1"/>
              </a:solidFill>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76200"/>
            <a:ext cx="6248400" cy="304800"/>
          </a:xfrm>
        </p:spPr>
        <p:txBody>
          <a:bodyPr rtlCol="0">
            <a:noAutofit/>
          </a:bodyPr>
          <a:lstStyle/>
          <a:p>
            <a:pPr defTabSz="731520" eaLnBrk="1" fontAlgn="auto" hangingPunct="1">
              <a:spcAft>
                <a:spcPts val="0"/>
              </a:spcAft>
              <a:defRPr/>
            </a:pPr>
            <a:r>
              <a:rPr lang="en-US" sz="2800" b="1" u="sng" dirty="0">
                <a:solidFill>
                  <a:srgbClr val="00B0F0"/>
                </a:solidFill>
                <a:latin typeface="+mn-lt"/>
              </a:rPr>
              <a:t>Close Of Poll </a:t>
            </a:r>
          </a:p>
        </p:txBody>
      </p:sp>
      <p:sp>
        <p:nvSpPr>
          <p:cNvPr id="67587" name="Subtitle 2"/>
          <p:cNvSpPr>
            <a:spLocks noGrp="1"/>
          </p:cNvSpPr>
          <p:nvPr>
            <p:ph type="subTitle" idx="1"/>
          </p:nvPr>
        </p:nvSpPr>
        <p:spPr>
          <a:xfrm>
            <a:off x="304800" y="381000"/>
            <a:ext cx="6781800" cy="2590800"/>
          </a:xfrm>
        </p:spPr>
        <p:txBody>
          <a:bodyPr/>
          <a:lstStyle/>
          <a:p>
            <a:pPr algn="just" eaLnBrk="1" hangingPunct="1">
              <a:lnSpc>
                <a:spcPct val="80000"/>
              </a:lnSpc>
              <a:buFont typeface="Arial" panose="020B0604020202020204" pitchFamily="34" charset="0"/>
              <a:buChar char="•"/>
            </a:pPr>
            <a:r>
              <a:rPr lang="en-US" sz="2400" b="1" dirty="0">
                <a:solidFill>
                  <a:srgbClr val="C00000"/>
                </a:solidFill>
              </a:rPr>
              <a:t>Press CLOSE button </a:t>
            </a:r>
            <a:r>
              <a:rPr lang="en-US" sz="2400" dirty="0">
                <a:solidFill>
                  <a:schemeClr val="tx1"/>
                </a:solidFill>
              </a:rPr>
              <a:t>of CU in presence of polling agents and replace the cap over it . </a:t>
            </a:r>
            <a:r>
              <a:rPr lang="en-US" sz="2400" dirty="0">
                <a:solidFill>
                  <a:srgbClr val="C00000"/>
                </a:solidFill>
              </a:rPr>
              <a:t>Total no of votes recorded in the machine should be noted in item 5 of part-I of form 17C </a:t>
            </a:r>
            <a:r>
              <a:rPr lang="en-US" sz="2400" dirty="0">
                <a:solidFill>
                  <a:schemeClr val="tx1"/>
                </a:solidFill>
              </a:rPr>
              <a:t>;</a:t>
            </a:r>
          </a:p>
          <a:p>
            <a:pPr algn="just" eaLnBrk="1" hangingPunct="1">
              <a:lnSpc>
                <a:spcPct val="80000"/>
              </a:lnSpc>
              <a:buFont typeface="Arial" panose="020B0604020202020204" pitchFamily="34" charset="0"/>
              <a:buChar char="•"/>
            </a:pPr>
            <a:r>
              <a:rPr lang="en-US" sz="2400" dirty="0">
                <a:solidFill>
                  <a:schemeClr val="tx1"/>
                </a:solidFill>
              </a:rPr>
              <a:t>Switch off the power and disconnect the BU from CU;</a:t>
            </a:r>
          </a:p>
          <a:p>
            <a:pPr algn="just" eaLnBrk="1" hangingPunct="1">
              <a:lnSpc>
                <a:spcPct val="80000"/>
              </a:lnSpc>
              <a:buFont typeface="Arial" panose="020B0604020202020204" pitchFamily="34" charset="0"/>
              <a:buChar char="•"/>
            </a:pPr>
            <a:r>
              <a:rPr lang="en-IN" sz="2400" dirty="0">
                <a:solidFill>
                  <a:schemeClr val="tx1"/>
                </a:solidFill>
              </a:rPr>
              <a:t>After completion of poll, the Presiding officer shall remove the power pack (battery) from VVPAT in the presence of polling agents. Only after removal of power pack (battery) form VVPAT. The carrying case of VVPAT shall be sealed in the presence of Polling agents.</a:t>
            </a:r>
            <a:endParaRPr lang="en-US" sz="2400" dirty="0">
              <a:solidFill>
                <a:schemeClr val="tx1"/>
              </a:solidFill>
            </a:endParaRPr>
          </a:p>
          <a:p>
            <a:pPr algn="just" eaLnBrk="1" hangingPunct="1">
              <a:lnSpc>
                <a:spcPct val="80000"/>
              </a:lnSpc>
            </a:pPr>
            <a:endParaRPr lang="en-US" sz="2400" dirty="0">
              <a:solidFill>
                <a:schemeClr val="tx1"/>
              </a:solidFill>
            </a:endParaRPr>
          </a:p>
        </p:txBody>
      </p:sp>
      <p:sp>
        <p:nvSpPr>
          <p:cNvPr id="5" name="Rectangle 4"/>
          <p:cNvSpPr/>
          <p:nvPr/>
        </p:nvSpPr>
        <p:spPr>
          <a:xfrm>
            <a:off x="145473" y="4393912"/>
            <a:ext cx="7086600" cy="1077218"/>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just" eaLnBrk="1" hangingPunct="1">
              <a:lnSpc>
                <a:spcPct val="80000"/>
              </a:lnSpc>
            </a:pPr>
            <a:r>
              <a:rPr lang="en-US" sz="2000" b="1" i="1" dirty="0">
                <a:solidFill>
                  <a:srgbClr val="C00000"/>
                </a:solidFill>
              </a:rPr>
              <a:t>Draw a line after last entry in Form 17A and certify “The serial number of last entry in Form 17A is ……….” &amp; sign. Obtain signature of polling agents present</a:t>
            </a:r>
            <a:r>
              <a:rPr lang="en-US" sz="2000" dirty="0"/>
              <a:t>. </a:t>
            </a:r>
            <a:r>
              <a:rPr lang="en-US" sz="2000" b="1" i="1" dirty="0">
                <a:solidFill>
                  <a:srgbClr val="C00000"/>
                </a:solidFill>
              </a:rPr>
              <a:t>Mention time of poll closure.</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Content Placeholder 2"/>
          <p:cNvSpPr>
            <a:spLocks noGrp="1"/>
          </p:cNvSpPr>
          <p:nvPr>
            <p:ph idx="1"/>
          </p:nvPr>
        </p:nvSpPr>
        <p:spPr>
          <a:xfrm>
            <a:off x="152400" y="242870"/>
            <a:ext cx="6877074" cy="5072098"/>
          </a:xfrm>
          <a:solidFill>
            <a:schemeClr val="accent5">
              <a:lumMod val="40000"/>
              <a:lumOff val="60000"/>
            </a:schemeClr>
          </a:solidFill>
          <a:effectLst>
            <a:outerShdw blurRad="44450" dist="27940" dir="5400000" algn="ctr">
              <a:srgbClr val="000000">
                <a:alpha val="32000"/>
              </a:srgbClr>
            </a:outerShdw>
          </a:effectLst>
        </p:spPr>
        <p:txBody>
          <a:bodyPr>
            <a:normAutofit/>
          </a:bodyPr>
          <a:lstStyle/>
          <a:p>
            <a:pPr algn="just" eaLnBrk="1" hangingPunct="1">
              <a:defRPr/>
            </a:pPr>
            <a:r>
              <a:rPr lang="en-IN" sz="1600" dirty="0">
                <a:latin typeface="Arial" panose="020B0604020202020204" pitchFamily="34" charset="0"/>
                <a:cs typeface="Arial" panose="020B0604020202020204" pitchFamily="34" charset="0"/>
              </a:rPr>
              <a:t>The </a:t>
            </a:r>
            <a:r>
              <a:rPr lang="en-IN" sz="1600" dirty="0">
                <a:solidFill>
                  <a:srgbClr val="FF0000"/>
                </a:solidFill>
                <a:latin typeface="Arial" panose="020B0604020202020204" pitchFamily="34" charset="0"/>
                <a:cs typeface="Arial" panose="020B0604020202020204" pitchFamily="34" charset="0"/>
              </a:rPr>
              <a:t>precise time of close </a:t>
            </a:r>
            <a:r>
              <a:rPr lang="en-IN" sz="1600" dirty="0">
                <a:latin typeface="Arial" panose="020B0604020202020204" pitchFamily="34" charset="0"/>
                <a:cs typeface="Arial" panose="020B0604020202020204" pitchFamily="34" charset="0"/>
              </a:rPr>
              <a:t>of poll should be indicated in </a:t>
            </a:r>
            <a:r>
              <a:rPr lang="en-IN" sz="1600" dirty="0" err="1">
                <a:solidFill>
                  <a:srgbClr val="FF0000"/>
                </a:solidFill>
                <a:latin typeface="Arial" panose="020B0604020202020204" pitchFamily="34" charset="0"/>
                <a:cs typeface="Arial" panose="020B0604020202020204" pitchFamily="34" charset="0"/>
              </a:rPr>
              <a:t>PrO’s</a:t>
            </a:r>
            <a:r>
              <a:rPr lang="en-IN" sz="1600" dirty="0">
                <a:solidFill>
                  <a:srgbClr val="FF0000"/>
                </a:solidFill>
                <a:latin typeface="Arial" panose="020B0604020202020204" pitchFamily="34" charset="0"/>
                <a:cs typeface="Arial" panose="020B0604020202020204" pitchFamily="34" charset="0"/>
              </a:rPr>
              <a:t> diary (COL 20b) </a:t>
            </a:r>
            <a:r>
              <a:rPr lang="en-IN" sz="1600" dirty="0">
                <a:latin typeface="Arial" panose="020B0604020202020204" pitchFamily="34" charset="0"/>
                <a:cs typeface="Arial" panose="020B0604020202020204" pitchFamily="34" charset="0"/>
              </a:rPr>
              <a:t>and </a:t>
            </a:r>
            <a:r>
              <a:rPr lang="en-IN" sz="1600" dirty="0">
                <a:solidFill>
                  <a:srgbClr val="FF0000"/>
                </a:solidFill>
                <a:latin typeface="Arial" panose="020B0604020202020204" pitchFamily="34" charset="0"/>
                <a:cs typeface="Arial" panose="020B0604020202020204" pitchFamily="34" charset="0"/>
              </a:rPr>
              <a:t>17A</a:t>
            </a:r>
            <a:r>
              <a:rPr lang="en-IN" sz="1600" dirty="0">
                <a:latin typeface="Arial" panose="020B0604020202020204" pitchFamily="34" charset="0"/>
                <a:cs typeface="Arial" panose="020B0604020202020204" pitchFamily="34" charset="0"/>
              </a:rPr>
              <a:t>.</a:t>
            </a:r>
          </a:p>
          <a:p>
            <a:pPr algn="just" eaLnBrk="1" hangingPunct="1">
              <a:defRPr/>
            </a:pPr>
            <a:endParaRPr lang="en-IN" sz="1600" dirty="0">
              <a:latin typeface="Arial" panose="020B0604020202020204" pitchFamily="34" charset="0"/>
              <a:cs typeface="Arial" panose="020B0604020202020204" pitchFamily="34" charset="0"/>
            </a:endParaRPr>
          </a:p>
          <a:p>
            <a:pPr algn="just" eaLnBrk="1" hangingPunct="1">
              <a:defRPr/>
            </a:pPr>
            <a:r>
              <a:rPr lang="en-IN" sz="1600" dirty="0">
                <a:latin typeface="Arial" panose="020B0604020202020204" pitchFamily="34" charset="0"/>
                <a:cs typeface="Arial" panose="020B0604020202020204" pitchFamily="34" charset="0"/>
              </a:rPr>
              <a:t>The precise time of closure of poll should be included in </a:t>
            </a:r>
            <a:r>
              <a:rPr lang="en-IN" sz="1600" dirty="0" err="1">
                <a:latin typeface="Arial" panose="020B0604020202020204" pitchFamily="34" charset="0"/>
                <a:cs typeface="Arial" panose="020B0604020202020204" pitchFamily="34" charset="0"/>
              </a:rPr>
              <a:t>PrO’s</a:t>
            </a:r>
            <a:r>
              <a:rPr lang="en-IN" sz="1600" dirty="0">
                <a:latin typeface="Arial" panose="020B0604020202020204" pitchFamily="34" charset="0"/>
                <a:cs typeface="Arial" panose="020B0604020202020204" pitchFamily="34" charset="0"/>
              </a:rPr>
              <a:t> declaration and it </a:t>
            </a:r>
            <a:r>
              <a:rPr lang="en-IN" sz="1600" dirty="0">
                <a:solidFill>
                  <a:srgbClr val="FF0000"/>
                </a:solidFill>
                <a:latin typeface="Arial" panose="020B0604020202020204" pitchFamily="34" charset="0"/>
                <a:cs typeface="Arial" panose="020B0604020202020204" pitchFamily="34" charset="0"/>
              </a:rPr>
              <a:t>should be same as shown in CU</a:t>
            </a:r>
            <a:r>
              <a:rPr lang="en-IN" sz="1600" dirty="0">
                <a:latin typeface="Arial" panose="020B0604020202020204" pitchFamily="34" charset="0"/>
                <a:cs typeface="Arial" panose="020B0604020202020204" pitchFamily="34" charset="0"/>
              </a:rPr>
              <a:t>.</a:t>
            </a:r>
          </a:p>
          <a:p>
            <a:pPr algn="just" eaLnBrk="1" hangingPunct="1">
              <a:defRPr/>
            </a:pPr>
            <a:endParaRPr lang="en-IN" sz="1600" dirty="0">
              <a:latin typeface="Arial" panose="020B0604020202020204" pitchFamily="34" charset="0"/>
              <a:cs typeface="Arial" panose="020B0604020202020204" pitchFamily="34" charset="0"/>
            </a:endParaRPr>
          </a:p>
          <a:p>
            <a:pPr algn="just" eaLnBrk="1" hangingPunct="1">
              <a:defRPr/>
            </a:pPr>
            <a:r>
              <a:rPr lang="en-IN" sz="1600" dirty="0">
                <a:latin typeface="Arial" panose="020B0604020202020204" pitchFamily="34" charset="0"/>
                <a:cs typeface="Arial" panose="020B0604020202020204" pitchFamily="34" charset="0"/>
              </a:rPr>
              <a:t>Account of pink paper seal- no specific </a:t>
            </a:r>
            <a:r>
              <a:rPr lang="en-IN" sz="1600" dirty="0" err="1">
                <a:latin typeface="Arial" panose="020B0604020202020204" pitchFamily="34" charset="0"/>
                <a:cs typeface="Arial" panose="020B0604020202020204" pitchFamily="34" charset="0"/>
              </a:rPr>
              <a:t>col</a:t>
            </a:r>
            <a:r>
              <a:rPr lang="en-IN" sz="1600" dirty="0">
                <a:latin typeface="Arial" panose="020B0604020202020204" pitchFamily="34" charset="0"/>
                <a:cs typeface="Arial" panose="020B0604020202020204" pitchFamily="34" charset="0"/>
              </a:rPr>
              <a:t> yet given. </a:t>
            </a:r>
            <a:r>
              <a:rPr lang="en-IN" sz="1600" dirty="0" err="1">
                <a:latin typeface="Arial" panose="020B0604020202020204" pitchFamily="34" charset="0"/>
                <a:cs typeface="Arial" panose="020B0604020202020204" pitchFamily="34" charset="0"/>
              </a:rPr>
              <a:t>Pls</a:t>
            </a:r>
            <a:r>
              <a:rPr lang="en-IN" sz="1600" dirty="0">
                <a:latin typeface="Arial" panose="020B0604020202020204" pitchFamily="34" charset="0"/>
                <a:cs typeface="Arial" panose="020B0604020202020204" pitchFamily="34" charset="0"/>
              </a:rPr>
              <a:t> write separately under Col 7 (Paper Seal account) of </a:t>
            </a:r>
            <a:r>
              <a:rPr lang="en-IN" sz="1600" dirty="0" err="1">
                <a:latin typeface="Arial" panose="020B0604020202020204" pitchFamily="34" charset="0"/>
                <a:cs typeface="Arial" panose="020B0604020202020204" pitchFamily="34" charset="0"/>
              </a:rPr>
              <a:t>PrO</a:t>
            </a:r>
            <a:r>
              <a:rPr lang="en-IN" sz="1600" dirty="0">
                <a:latin typeface="Arial" panose="020B0604020202020204" pitchFamily="34" charset="0"/>
                <a:cs typeface="Arial" panose="020B0604020202020204" pitchFamily="34" charset="0"/>
              </a:rPr>
              <a:t> Diary </a:t>
            </a:r>
            <a:r>
              <a:rPr lang="en-IN" sz="1600" dirty="0" err="1">
                <a:latin typeface="Arial" panose="020B0604020202020204" pitchFamily="34" charset="0"/>
                <a:cs typeface="Arial" panose="020B0604020202020204" pitchFamily="34" charset="0"/>
              </a:rPr>
              <a:t>eg</a:t>
            </a:r>
            <a:r>
              <a:rPr lang="en-IN" sz="1600" dirty="0">
                <a:latin typeface="Arial" panose="020B0604020202020204" pitchFamily="34" charset="0"/>
                <a:cs typeface="Arial" panose="020B0604020202020204" pitchFamily="34" charset="0"/>
              </a:rPr>
              <a:t>. </a:t>
            </a:r>
          </a:p>
          <a:p>
            <a:pPr algn="just" eaLnBrk="1" hangingPunct="1">
              <a:defRPr/>
            </a:pPr>
            <a:endParaRPr lang="en-IN" sz="1600" dirty="0">
              <a:latin typeface="Arial" panose="020B0604020202020204" pitchFamily="34" charset="0"/>
              <a:cs typeface="Arial" panose="020B0604020202020204" pitchFamily="34" charset="0"/>
            </a:endParaRPr>
          </a:p>
          <a:p>
            <a:pPr algn="just" eaLnBrk="1" hangingPunct="1">
              <a:defRPr/>
            </a:pPr>
            <a:endParaRPr lang="en-IN" sz="1600" dirty="0">
              <a:latin typeface="Arial" panose="020B0604020202020204" pitchFamily="34" charset="0"/>
              <a:cs typeface="Arial" panose="020B0604020202020204" pitchFamily="34" charset="0"/>
            </a:endParaRPr>
          </a:p>
          <a:p>
            <a:pPr algn="just" eaLnBrk="1" hangingPunct="1">
              <a:defRPr/>
            </a:pPr>
            <a:endParaRPr lang="en-IN" sz="1600" dirty="0">
              <a:latin typeface="Arial" panose="020B0604020202020204" pitchFamily="34" charset="0"/>
              <a:cs typeface="Arial" panose="020B0604020202020204" pitchFamily="34" charset="0"/>
            </a:endParaRPr>
          </a:p>
          <a:p>
            <a:pPr algn="just" eaLnBrk="1" hangingPunct="1">
              <a:defRPr/>
            </a:pPr>
            <a:endParaRPr lang="en-IN" sz="1600" dirty="0">
              <a:latin typeface="Arial" panose="020B0604020202020204" pitchFamily="34" charset="0"/>
              <a:cs typeface="Arial" panose="020B0604020202020204" pitchFamily="34" charset="0"/>
            </a:endParaRPr>
          </a:p>
          <a:p>
            <a:pPr algn="just" eaLnBrk="1" hangingPunct="1">
              <a:defRPr/>
            </a:pPr>
            <a:r>
              <a:rPr lang="en-IN" sz="1600" dirty="0">
                <a:latin typeface="Arial" panose="020B0604020202020204" pitchFamily="34" charset="0"/>
                <a:cs typeface="Arial" panose="020B0604020202020204" pitchFamily="34" charset="0"/>
              </a:rPr>
              <a:t>Similarly in the address tag, also time of closure of poll shall be mentioned there by </a:t>
            </a:r>
            <a:r>
              <a:rPr lang="en-IN" sz="1600" dirty="0" err="1">
                <a:latin typeface="Arial" panose="020B0604020202020204" pitchFamily="34" charset="0"/>
                <a:cs typeface="Arial" panose="020B0604020202020204" pitchFamily="34" charset="0"/>
              </a:rPr>
              <a:t>PrO</a:t>
            </a:r>
            <a:r>
              <a:rPr lang="en-IN" sz="1600" dirty="0">
                <a:latin typeface="Arial" panose="020B0604020202020204" pitchFamily="34" charset="0"/>
                <a:cs typeface="Arial" panose="020B0604020202020204" pitchFamily="34" charset="0"/>
              </a:rPr>
              <a:t>. Polling agents of candidates should be allowed to sign on address tags, if willing</a:t>
            </a:r>
          </a:p>
          <a:p>
            <a:pPr eaLnBrk="1" hangingPunct="1">
              <a:buFont typeface="Wingdings 2" panose="05020102010507070707" pitchFamily="18" charset="2"/>
              <a:buNone/>
              <a:defRPr/>
            </a:pPr>
            <a:endParaRPr lang="en-IN" b="1" dirty="0"/>
          </a:p>
        </p:txBody>
      </p:sp>
      <p:graphicFrame>
        <p:nvGraphicFramePr>
          <p:cNvPr id="7" name="Table 6"/>
          <p:cNvGraphicFramePr>
            <a:graphicFrameLocks noGrp="1"/>
          </p:cNvGraphicFramePr>
          <p:nvPr/>
        </p:nvGraphicFramePr>
        <p:xfrm>
          <a:off x="1085832" y="2457448"/>
          <a:ext cx="4876800" cy="1036320"/>
        </p:xfrm>
        <a:graphic>
          <a:graphicData uri="http://schemas.openxmlformats.org/drawingml/2006/table">
            <a:tbl>
              <a:tblPr firstRow="1" bandRow="1">
                <a:tableStyleId>{2D5ABB26-0587-4C30-8999-92F81FD0307C}</a:tableStyleId>
              </a:tblPr>
              <a:tblGrid>
                <a:gridCol w="1625600">
                  <a:extLst>
                    <a:ext uri="{9D8B030D-6E8A-4147-A177-3AD203B41FA5}">
                      <a16:colId xmlns:a16="http://schemas.microsoft.com/office/drawing/2014/main" val="20000"/>
                    </a:ext>
                  </a:extLst>
                </a:gridCol>
                <a:gridCol w="1625600">
                  <a:extLst>
                    <a:ext uri="{9D8B030D-6E8A-4147-A177-3AD203B41FA5}">
                      <a16:colId xmlns:a16="http://schemas.microsoft.com/office/drawing/2014/main" val="20001"/>
                    </a:ext>
                  </a:extLst>
                </a:gridCol>
                <a:gridCol w="1625600">
                  <a:extLst>
                    <a:ext uri="{9D8B030D-6E8A-4147-A177-3AD203B41FA5}">
                      <a16:colId xmlns:a16="http://schemas.microsoft.com/office/drawing/2014/main" val="20002"/>
                    </a:ext>
                  </a:extLst>
                </a:gridCol>
              </a:tblGrid>
              <a:tr h="370840">
                <a:tc>
                  <a:txBody>
                    <a:bodyPr/>
                    <a:lstStyle/>
                    <a:p>
                      <a:r>
                        <a:rPr lang="en-US" dirty="0"/>
                        <a:t>7 </a:t>
                      </a:r>
                      <a:r>
                        <a:rPr lang="en-US" dirty="0" err="1"/>
                        <a:t>i</a:t>
                      </a:r>
                      <a:r>
                        <a:rPr lang="en-US" dirty="0"/>
                        <a:t>) Number of Paper seal used</a:t>
                      </a:r>
                    </a:p>
                  </a:txBody>
                  <a:tcPr>
                    <a:solidFill>
                      <a:schemeClr val="accent5">
                        <a:lumMod val="40000"/>
                        <a:lumOff val="60000"/>
                      </a:schemeClr>
                    </a:solidFill>
                  </a:tcPr>
                </a:tc>
                <a:tc>
                  <a:txBody>
                    <a:bodyPr/>
                    <a:lstStyle/>
                    <a:p>
                      <a:r>
                        <a:rPr lang="en-US" dirty="0"/>
                        <a:t>Green- 1</a:t>
                      </a:r>
                    </a:p>
                  </a:txBody>
                  <a:tcPr/>
                </a:tc>
                <a:tc>
                  <a:txBody>
                    <a:bodyPr/>
                    <a:lstStyle/>
                    <a:p>
                      <a:r>
                        <a:rPr lang="en-US" dirty="0"/>
                        <a:t>Pink- 1</a:t>
                      </a:r>
                    </a:p>
                  </a:txBody>
                  <a:tcPr/>
                </a:tc>
                <a:extLst>
                  <a:ext uri="{0D108BD9-81ED-4DB2-BD59-A6C34878D82A}">
                    <a16:rowId xmlns:a16="http://schemas.microsoft.com/office/drawing/2014/main" val="10000"/>
                  </a:ext>
                </a:extLst>
              </a:tr>
              <a:tr h="370840">
                <a:tc>
                  <a:txBody>
                    <a:bodyPr/>
                    <a:lstStyle/>
                    <a:p>
                      <a:r>
                        <a:rPr lang="en-US" dirty="0"/>
                        <a:t>ii) </a:t>
                      </a:r>
                      <a:r>
                        <a:rPr lang="en-US" dirty="0" err="1"/>
                        <a:t>Sl</a:t>
                      </a:r>
                      <a:r>
                        <a:rPr lang="en-US" dirty="0"/>
                        <a:t> No. of paper seal used</a:t>
                      </a:r>
                    </a:p>
                  </a:txBody>
                  <a:tcPr/>
                </a:tc>
                <a:tc>
                  <a:txBody>
                    <a:bodyPr/>
                    <a:lstStyle/>
                    <a:p>
                      <a:r>
                        <a:rPr lang="en-US" dirty="0"/>
                        <a:t>AA009758</a:t>
                      </a:r>
                    </a:p>
                  </a:txBody>
                  <a:tcPr/>
                </a:tc>
                <a:tc>
                  <a:txBody>
                    <a:bodyPr/>
                    <a:lstStyle/>
                    <a:p>
                      <a:r>
                        <a:rPr lang="en-US" dirty="0"/>
                        <a:t>dsf98729</a:t>
                      </a:r>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365125" y="122238"/>
            <a:ext cx="6584950" cy="609600"/>
          </a:xfrm>
        </p:spPr>
        <p:txBody>
          <a:bodyPr/>
          <a:lstStyle/>
          <a:p>
            <a:pPr eaLnBrk="1" hangingPunct="1"/>
            <a:r>
              <a:rPr lang="en-US" sz="2400" b="1" u="sng">
                <a:solidFill>
                  <a:srgbClr val="C00000"/>
                </a:solidFill>
              </a:rPr>
              <a:t>ACCOUNT OF VOTE RECORDED</a:t>
            </a:r>
          </a:p>
        </p:txBody>
      </p:sp>
      <p:sp>
        <p:nvSpPr>
          <p:cNvPr id="68611" name="Rectangle 3"/>
          <p:cNvSpPr>
            <a:spLocks noGrp="1" noChangeArrowheads="1"/>
          </p:cNvSpPr>
          <p:nvPr>
            <p:ph idx="1"/>
          </p:nvPr>
        </p:nvSpPr>
        <p:spPr>
          <a:xfrm>
            <a:off x="381000" y="533400"/>
            <a:ext cx="6781800" cy="4313237"/>
          </a:xfrm>
        </p:spPr>
        <p:txBody>
          <a:bodyPr/>
          <a:lstStyle/>
          <a:p>
            <a:pPr marL="0" indent="0" eaLnBrk="1" hangingPunct="1">
              <a:lnSpc>
                <a:spcPct val="90000"/>
              </a:lnSpc>
            </a:pPr>
            <a:r>
              <a:rPr lang="en-US" sz="2400" dirty="0">
                <a:latin typeface="Candara" panose="020E0502030303020204" pitchFamily="34" charset="0"/>
              </a:rPr>
              <a:t> </a:t>
            </a:r>
            <a:r>
              <a:rPr lang="en-US" sz="2000" dirty="0"/>
              <a:t>Prepare form 17C Part-I;</a:t>
            </a:r>
          </a:p>
          <a:p>
            <a:pPr marL="0" indent="0" eaLnBrk="1" hangingPunct="1">
              <a:lnSpc>
                <a:spcPct val="90000"/>
              </a:lnSpc>
            </a:pPr>
            <a:r>
              <a:rPr lang="en-US" sz="2000" dirty="0">
                <a:solidFill>
                  <a:srgbClr val="FF0000"/>
                </a:solidFill>
              </a:rPr>
              <a:t>Total Elector assigned to PS= Total elector + Electors who have casted vote on basis of EDC</a:t>
            </a:r>
          </a:p>
          <a:p>
            <a:pPr marL="0" indent="0" eaLnBrk="1" hangingPunct="1">
              <a:lnSpc>
                <a:spcPct val="90000"/>
              </a:lnSpc>
            </a:pPr>
            <a:endParaRPr lang="en-US" sz="600" dirty="0"/>
          </a:p>
          <a:p>
            <a:pPr marL="0" indent="0" algn="just" eaLnBrk="1" hangingPunct="1">
              <a:lnSpc>
                <a:spcPct val="90000"/>
              </a:lnSpc>
            </a:pPr>
            <a:r>
              <a:rPr lang="en-US" sz="2000" dirty="0"/>
              <a:t> Total no. of votes recorded must be equal to the total no. of    votes registered as per col. 1 of the register 17A minus no. of voters decided not to vote (as per remarks col. Of 17A) minus no. of voters not allowed to vote for violation of secrecy (as  per remarks col. Of 17A);  </a:t>
            </a:r>
            <a:r>
              <a:rPr lang="en-US" sz="2000" b="1" dirty="0">
                <a:solidFill>
                  <a:srgbClr val="C00000"/>
                </a:solidFill>
              </a:rPr>
              <a:t>(2-3-4=6)</a:t>
            </a:r>
          </a:p>
          <a:p>
            <a:pPr marL="0" indent="0" algn="just" eaLnBrk="1" hangingPunct="1">
              <a:lnSpc>
                <a:spcPct val="90000"/>
              </a:lnSpc>
              <a:buFont typeface="Arial" panose="020B0604020202020204" pitchFamily="34" charset="0"/>
              <a:buNone/>
            </a:pPr>
            <a:endParaRPr lang="en-US" sz="700" dirty="0"/>
          </a:p>
          <a:p>
            <a:pPr marL="0" indent="0" algn="just" eaLnBrk="1" hangingPunct="1">
              <a:lnSpc>
                <a:spcPct val="90000"/>
              </a:lnSpc>
            </a:pPr>
            <a:r>
              <a:rPr lang="en-US" sz="2000" dirty="0"/>
              <a:t> </a:t>
            </a:r>
            <a:r>
              <a:rPr lang="en-US" sz="2000" dirty="0">
                <a:solidFill>
                  <a:schemeClr val="accent1">
                    <a:lumMod val="75000"/>
                  </a:schemeClr>
                </a:solidFill>
              </a:rPr>
              <a:t>Supply attested copies of form 17C to all polling agents </a:t>
            </a:r>
            <a:r>
              <a:rPr lang="en-US" sz="2000" dirty="0"/>
              <a:t>present irrespective of asking and take receipt. Better to supply after all sealing works relating to polled EVM and polled materials are 	over;</a:t>
            </a:r>
          </a:p>
          <a:p>
            <a:pPr marL="0" indent="0" algn="just" eaLnBrk="1" hangingPunct="1">
              <a:lnSpc>
                <a:spcPct val="90000"/>
              </a:lnSpc>
            </a:pPr>
            <a:endParaRPr lang="en-US" sz="600" dirty="0"/>
          </a:p>
          <a:p>
            <a:pPr marL="0" indent="0" algn="just" eaLnBrk="1" hangingPunct="1">
              <a:lnSpc>
                <a:spcPct val="90000"/>
              </a:lnSpc>
            </a:pPr>
            <a:r>
              <a:rPr lang="en-US" sz="2000" dirty="0"/>
              <a:t> </a:t>
            </a:r>
            <a:r>
              <a:rPr lang="en-US" sz="2000" dirty="0">
                <a:solidFill>
                  <a:schemeClr val="accent1">
                    <a:lumMod val="75000"/>
                  </a:schemeClr>
                </a:solidFill>
              </a:rPr>
              <a:t>2 copies of 17C should be submitted in a separate cover at RC;</a:t>
            </a:r>
          </a:p>
          <a:p>
            <a:pPr marL="0" indent="0" algn="just" eaLnBrk="1" hangingPunct="1">
              <a:lnSpc>
                <a:spcPct val="90000"/>
              </a:lnSpc>
            </a:pPr>
            <a:endParaRPr lang="en-US" sz="600" dirty="0"/>
          </a:p>
          <a:p>
            <a:pPr marL="0" indent="0" algn="just" eaLnBrk="1" hangingPunct="1">
              <a:lnSpc>
                <a:spcPct val="90000"/>
              </a:lnSpc>
            </a:pPr>
            <a:r>
              <a:rPr lang="en-US" sz="2000" dirty="0"/>
              <a:t> Pr. O to make declaration at the close of poll and get   signatures of the agents present</a:t>
            </a:r>
          </a:p>
        </p:txBody>
      </p:sp>
    </p:spTree>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NEXUTURE13(PART 1)_001.png"/>
          <p:cNvPicPr>
            <a:picLocks noChangeAspect="1"/>
          </p:cNvPicPr>
          <p:nvPr/>
        </p:nvPicPr>
        <p:blipFill>
          <a:blip r:embed="rId2" cstate="print"/>
          <a:stretch>
            <a:fillRect/>
          </a:stretch>
        </p:blipFill>
        <p:spPr>
          <a:xfrm>
            <a:off x="0" y="0"/>
            <a:ext cx="7315200" cy="5486400"/>
          </a:xfrm>
          <a:prstGeom prst="rect">
            <a:avLst/>
          </a:prstGeom>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EXUTURE13(PART 1)_003.png"/>
          <p:cNvPicPr>
            <a:picLocks noChangeAspect="1"/>
          </p:cNvPicPr>
          <p:nvPr/>
        </p:nvPicPr>
        <p:blipFill>
          <a:blip r:embed="rId2" cstate="print"/>
          <a:stretch>
            <a:fillRect/>
          </a:stretch>
        </p:blipFill>
        <p:spPr>
          <a:xfrm>
            <a:off x="0" y="78410"/>
            <a:ext cx="7315200" cy="5407990"/>
          </a:xfrm>
          <a:prstGeom prst="rect">
            <a:avLst/>
          </a:prstGeom>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p:cNvPicPr>
            <a:picLocks noChangeAspect="1"/>
          </p:cNvPicPr>
          <p:nvPr/>
        </p:nvPicPr>
        <p:blipFill>
          <a:blip r:embed="rId2" cstate="print"/>
          <a:srcRect/>
          <a:stretch>
            <a:fillRect/>
          </a:stretch>
        </p:blipFill>
        <p:spPr bwMode="auto">
          <a:xfrm>
            <a:off x="152400" y="-55894"/>
            <a:ext cx="6858000" cy="5380369"/>
          </a:xfrm>
          <a:prstGeom prst="rect">
            <a:avLst/>
          </a:prstGeom>
          <a:noFill/>
          <a:ln w="9525">
            <a:noFill/>
            <a:miter lim="800000"/>
            <a:headEnd/>
            <a:tailEnd/>
          </a:ln>
        </p:spPr>
      </p:pic>
      <p:sp>
        <p:nvSpPr>
          <p:cNvPr id="3" name="Footer Placeholder 2"/>
          <p:cNvSpPr>
            <a:spLocks noGrp="1"/>
          </p:cNvSpPr>
          <p:nvPr>
            <p:ph type="ftr" sz="quarter" idx="11"/>
          </p:nvPr>
        </p:nvSpPr>
        <p:spPr/>
        <p:txBody>
          <a:bodyPr/>
          <a:lstStyle/>
          <a:p>
            <a:pPr>
              <a:defRPr/>
            </a:pPr>
            <a:r>
              <a:rPr lang="en-IN" dirty="0"/>
              <a:t>Greater Participation for a Stronger Democracy</a:t>
            </a:r>
            <a:endParaRPr lang="en-US"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7315200" cy="914400"/>
          </a:xfrm>
        </p:spPr>
        <p:txBody>
          <a:bodyPr/>
          <a:lstStyle/>
          <a:p>
            <a:r>
              <a:rPr lang="en-IN" sz="2800" b="1" u="sng" dirty="0">
                <a:solidFill>
                  <a:srgbClr val="0070C0"/>
                </a:solidFill>
              </a:rPr>
              <a:t>Items to be signed by polling agents on Poll day</a:t>
            </a:r>
          </a:p>
        </p:txBody>
      </p:sp>
      <p:sp>
        <p:nvSpPr>
          <p:cNvPr id="3" name="Content Placeholder 2"/>
          <p:cNvSpPr>
            <a:spLocks noGrp="1"/>
          </p:cNvSpPr>
          <p:nvPr>
            <p:ph idx="1"/>
          </p:nvPr>
        </p:nvSpPr>
        <p:spPr>
          <a:xfrm>
            <a:off x="0" y="533400"/>
            <a:ext cx="7315200" cy="3621088"/>
          </a:xfrm>
          <a:solidFill>
            <a:schemeClr val="bg1"/>
          </a:solidFill>
        </p:spPr>
        <p:txBody>
          <a:bodyPr/>
          <a:lstStyle/>
          <a:p>
            <a:pPr algn="just"/>
            <a:r>
              <a:rPr lang="en-IN" sz="2000" dirty="0" err="1"/>
              <a:t>Pr.O’s</a:t>
            </a:r>
            <a:r>
              <a:rPr lang="en-IN" sz="2000" dirty="0"/>
              <a:t> Report I, II, III  and Mock Poll slips envelope. (</a:t>
            </a:r>
            <a:r>
              <a:rPr lang="en-IN" sz="2000" dirty="0">
                <a:solidFill>
                  <a:schemeClr val="accent1">
                    <a:lumMod val="75000"/>
                  </a:schemeClr>
                </a:solidFill>
              </a:rPr>
              <a:t>before commencement of poll and on subsequent replacement of EVM if any</a:t>
            </a:r>
            <a:r>
              <a:rPr lang="en-IN" sz="2000" dirty="0"/>
              <a:t>)</a:t>
            </a:r>
          </a:p>
          <a:p>
            <a:r>
              <a:rPr lang="en-IN" sz="2000" dirty="0"/>
              <a:t>Green paper seal, Pink paper Seal, </a:t>
            </a:r>
            <a:r>
              <a:rPr lang="en-IN" sz="2000" dirty="0" err="1"/>
              <a:t>Spl</a:t>
            </a:r>
            <a:r>
              <a:rPr lang="en-IN" sz="2000" dirty="0"/>
              <a:t>. Tag- At the </a:t>
            </a:r>
            <a:r>
              <a:rPr lang="en-IN" sz="2000" dirty="0">
                <a:solidFill>
                  <a:schemeClr val="accent1">
                    <a:lumMod val="75000"/>
                  </a:schemeClr>
                </a:solidFill>
              </a:rPr>
              <a:t>time of sealing CU after mock poll</a:t>
            </a:r>
          </a:p>
          <a:p>
            <a:r>
              <a:rPr lang="en-IN" sz="2000" dirty="0"/>
              <a:t>Presiding Officer’s Declaration</a:t>
            </a:r>
          </a:p>
          <a:p>
            <a:pPr lvl="1"/>
            <a:r>
              <a:rPr lang="en-IN" sz="2000" dirty="0"/>
              <a:t>Part-I: </a:t>
            </a:r>
            <a:r>
              <a:rPr lang="en-IN" sz="2000" dirty="0">
                <a:solidFill>
                  <a:schemeClr val="accent1">
                    <a:lumMod val="75000"/>
                  </a:schemeClr>
                </a:solidFill>
              </a:rPr>
              <a:t>before commencement </a:t>
            </a:r>
            <a:r>
              <a:rPr lang="en-IN" sz="2000" dirty="0"/>
              <a:t>of poll</a:t>
            </a:r>
          </a:p>
          <a:p>
            <a:pPr lvl="1"/>
            <a:r>
              <a:rPr lang="en-IN" sz="2000" dirty="0"/>
              <a:t>Part-II: on </a:t>
            </a:r>
            <a:r>
              <a:rPr lang="en-IN" sz="2000" dirty="0">
                <a:solidFill>
                  <a:schemeClr val="accent1">
                    <a:lumMod val="75000"/>
                  </a:schemeClr>
                </a:solidFill>
              </a:rPr>
              <a:t>subsequent replacement </a:t>
            </a:r>
            <a:r>
              <a:rPr lang="en-IN" sz="2000" dirty="0"/>
              <a:t>of EVM if any</a:t>
            </a:r>
          </a:p>
          <a:p>
            <a:pPr lvl="1"/>
            <a:r>
              <a:rPr lang="en-IN" sz="2000" dirty="0"/>
              <a:t>Part-III: </a:t>
            </a:r>
            <a:r>
              <a:rPr lang="en-IN" sz="2000" dirty="0">
                <a:solidFill>
                  <a:schemeClr val="accent1">
                    <a:lumMod val="75000"/>
                  </a:schemeClr>
                </a:solidFill>
              </a:rPr>
              <a:t>At end of poll</a:t>
            </a:r>
          </a:p>
          <a:p>
            <a:pPr lvl="1"/>
            <a:r>
              <a:rPr lang="en-IN" sz="2000" dirty="0"/>
              <a:t>Part-IV: </a:t>
            </a:r>
            <a:r>
              <a:rPr lang="en-IN" sz="2000" dirty="0">
                <a:solidFill>
                  <a:schemeClr val="accent1">
                    <a:lumMod val="75000"/>
                  </a:schemeClr>
                </a:solidFill>
              </a:rPr>
              <a:t>After sealing of EVM</a:t>
            </a:r>
          </a:p>
          <a:p>
            <a:r>
              <a:rPr lang="en-IN" sz="2000" dirty="0"/>
              <a:t>17A- In case of Test Vote is cast u/r 49MA</a:t>
            </a:r>
          </a:p>
          <a:p>
            <a:r>
              <a:rPr lang="en-IN" sz="2000" dirty="0">
                <a:solidFill>
                  <a:schemeClr val="accent1">
                    <a:lumMod val="75000"/>
                  </a:schemeClr>
                </a:solidFill>
              </a:rPr>
              <a:t>17A- after close of poll, below </a:t>
            </a:r>
            <a:r>
              <a:rPr lang="en-IN" sz="2000" dirty="0" err="1">
                <a:solidFill>
                  <a:schemeClr val="accent1">
                    <a:lumMod val="75000"/>
                  </a:schemeClr>
                </a:solidFill>
              </a:rPr>
              <a:t>PrO’s</a:t>
            </a:r>
            <a:r>
              <a:rPr lang="en-IN" sz="2000" dirty="0">
                <a:solidFill>
                  <a:schemeClr val="accent1">
                    <a:lumMod val="75000"/>
                  </a:schemeClr>
                </a:solidFill>
              </a:rPr>
              <a:t> signature</a:t>
            </a:r>
          </a:p>
          <a:p>
            <a:r>
              <a:rPr lang="en-IN" sz="2000" dirty="0"/>
              <a:t>17C Part-I (</a:t>
            </a:r>
            <a:r>
              <a:rPr lang="en-IN" sz="2000" dirty="0">
                <a:solidFill>
                  <a:schemeClr val="accent1">
                    <a:lumMod val="75000"/>
                  </a:schemeClr>
                </a:solidFill>
              </a:rPr>
              <a:t>after poll</a:t>
            </a:r>
            <a:r>
              <a:rPr lang="en-IN" sz="2000" dirty="0"/>
              <a:t>)</a:t>
            </a:r>
          </a:p>
          <a:p>
            <a:r>
              <a:rPr lang="en-IN" sz="2000" dirty="0"/>
              <a:t>Movement sheet as and when applicable</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5098" y="76200"/>
            <a:ext cx="7143902" cy="5307787"/>
          </a:xfrm>
          <a:prstGeom prst="rect">
            <a:avLst/>
          </a:prstGeom>
          <a:solidFill>
            <a:schemeClr val="bg1"/>
          </a:solidFill>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2400" y="1"/>
            <a:ext cx="7010400" cy="5410200"/>
          </a:xfrm>
          <a:prstGeom prst="rect">
            <a:avLst/>
          </a:prstGeom>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6200" y="0"/>
            <a:ext cx="7086600" cy="5181600"/>
          </a:xfrm>
          <a:prstGeom prst="rect">
            <a:avLst/>
          </a:prstGeom>
        </p:spPr>
      </p:pic>
      <p:sp>
        <p:nvSpPr>
          <p:cNvPr id="5" name="TextBox 4"/>
          <p:cNvSpPr txBox="1"/>
          <p:nvPr/>
        </p:nvSpPr>
        <p:spPr>
          <a:xfrm>
            <a:off x="4724400" y="4191000"/>
            <a:ext cx="2514600" cy="460375"/>
          </a:xfrm>
          <a:prstGeom prst="rect">
            <a:avLst/>
          </a:prstGeom>
          <a:noFill/>
        </p:spPr>
        <p:txBody>
          <a:bodyPr wrap="square" rtlCol="0">
            <a:spAutoFit/>
          </a:bodyPr>
          <a:lstStyle/>
          <a:p>
            <a:pPr eaLnBrk="0" fontAlgn="base" hangingPunct="0">
              <a:spcBef>
                <a:spcPct val="0"/>
              </a:spcBef>
              <a:spcAft>
                <a:spcPct val="0"/>
              </a:spcAft>
            </a:pPr>
            <a:r>
              <a:rPr lang="en-US" sz="1200" dirty="0">
                <a:solidFill>
                  <a:prstClr val="black"/>
                </a:solidFill>
                <a:latin typeface="Arial" panose="020B0604020202020204" pitchFamily="34" charset="0"/>
              </a:rPr>
              <a:t>Signature…………</a:t>
            </a:r>
          </a:p>
          <a:p>
            <a:pPr eaLnBrk="0" fontAlgn="base" hangingPunct="0">
              <a:spcBef>
                <a:spcPct val="0"/>
              </a:spcBef>
              <a:spcAft>
                <a:spcPct val="0"/>
              </a:spcAft>
            </a:pPr>
            <a:r>
              <a:rPr lang="en-US" sz="1200" dirty="0">
                <a:solidFill>
                  <a:prstClr val="black"/>
                </a:solidFill>
                <a:latin typeface="Arial" panose="020B0604020202020204" pitchFamily="34" charset="0"/>
              </a:rPr>
              <a:t>Presiding Officer</a:t>
            </a:r>
            <a:endParaRPr lang="en-IN" sz="1200" dirty="0">
              <a:solidFill>
                <a:prstClr val="black"/>
              </a:solidFill>
              <a:latin typeface="Arial" panose="020B0604020202020204" pitchFamily="34" charset="0"/>
            </a:endParaRPr>
          </a:p>
        </p:txBody>
      </p:sp>
      <p:sp>
        <p:nvSpPr>
          <p:cNvPr id="6" name="TextBox 5"/>
          <p:cNvSpPr txBox="1"/>
          <p:nvPr/>
        </p:nvSpPr>
        <p:spPr>
          <a:xfrm>
            <a:off x="152400" y="4419600"/>
            <a:ext cx="1143000" cy="368300"/>
          </a:xfrm>
          <a:prstGeom prst="rect">
            <a:avLst/>
          </a:prstGeom>
          <a:noFill/>
        </p:spPr>
        <p:txBody>
          <a:bodyPr wrap="square" rtlCol="0">
            <a:spAutoFit/>
          </a:bodyPr>
          <a:lstStyle/>
          <a:p>
            <a:pPr eaLnBrk="0" fontAlgn="base" hangingPunct="0">
              <a:spcBef>
                <a:spcPct val="0"/>
              </a:spcBef>
              <a:spcAft>
                <a:spcPct val="0"/>
              </a:spcAft>
            </a:pPr>
            <a:r>
              <a:rPr lang="en-US" sz="1200" dirty="0">
                <a:solidFill>
                  <a:prstClr val="black"/>
                </a:solidFill>
                <a:latin typeface="Arial" panose="020B0604020202020204" pitchFamily="34" charset="0"/>
              </a:rPr>
              <a:t>Date</a:t>
            </a:r>
            <a:r>
              <a:rPr lang="en-US" sz="1800" dirty="0">
                <a:solidFill>
                  <a:prstClr val="black"/>
                </a:solidFill>
                <a:latin typeface="Arial" panose="020B0604020202020204" pitchFamily="34" charset="0"/>
              </a:rPr>
              <a:t>…..</a:t>
            </a:r>
            <a:endParaRPr lang="en-IN" sz="1800" dirty="0">
              <a:solidFill>
                <a:prstClr val="black"/>
              </a:solidFill>
              <a:latin typeface="Arial" panose="020B0604020202020204" pitchFamily="34" charset="0"/>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2400" y="23400"/>
            <a:ext cx="7086600" cy="5310600"/>
          </a:xfrm>
          <a:prstGeom prst="rect">
            <a:avLst/>
          </a:prstGeom>
        </p:spPr>
      </p:pic>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Text Box 99"/>
          <p:cNvSpPr txBox="1"/>
          <p:nvPr/>
        </p:nvSpPr>
        <p:spPr>
          <a:xfrm>
            <a:off x="169545" y="152400"/>
            <a:ext cx="6985000" cy="5221605"/>
          </a:xfrm>
          <a:prstGeom prst="rect">
            <a:avLst/>
          </a:prstGeom>
          <a:solidFill>
            <a:srgbClr val="FFFF00"/>
          </a:solidFill>
          <a:ln w="9525">
            <a:noFill/>
          </a:ln>
        </p:spPr>
        <p:txBody>
          <a:bodyPr wrap="square">
            <a:spAutoFit/>
          </a:bodyPr>
          <a:lstStyle/>
          <a:p>
            <a:pPr marL="228600" indent="-228600" algn="ctr"/>
            <a:r>
              <a:rPr lang="en-US" sz="2400" b="1">
                <a:solidFill>
                  <a:srgbClr val="0070C0"/>
                </a:solidFill>
                <a:latin typeface="Times New Roman" panose="02020603050405020304" pitchFamily="18" charset="0"/>
                <a:cs typeface="等线 Light" charset="0"/>
              </a:rPr>
              <a:t>Affixing of Seal thereon by the Polling Agents: </a:t>
            </a:r>
          </a:p>
          <a:p>
            <a:pPr marL="228600" indent="-228600" algn="just">
              <a:lnSpc>
                <a:spcPct val="120000"/>
              </a:lnSpc>
            </a:pPr>
            <a:r>
              <a:rPr lang="en-US" sz="2400" b="1">
                <a:solidFill>
                  <a:srgbClr val="0070C0"/>
                </a:solidFill>
                <a:latin typeface="Times New Roman" panose="02020603050405020304" pitchFamily="18" charset="0"/>
                <a:cs typeface="等线 Light" charset="0"/>
              </a:rPr>
              <a:t> </a:t>
            </a:r>
            <a:r>
              <a:rPr lang="en-IN" altLang="en-US" sz="2400" b="1">
                <a:solidFill>
                  <a:srgbClr val="0070C0"/>
                </a:solidFill>
                <a:latin typeface="Times New Roman" panose="02020603050405020304" pitchFamily="18" charset="0"/>
                <a:cs typeface="等线 Light" charset="0"/>
              </a:rPr>
              <a:t>  </a:t>
            </a:r>
            <a:r>
              <a:rPr lang="en-US" sz="1800" b="0">
                <a:solidFill>
                  <a:srgbClr val="000000"/>
                </a:solidFill>
                <a:latin typeface="Times New Roman" panose="02020603050405020304" pitchFamily="18" charset="0"/>
                <a:cs typeface="Calibri" panose="020F0502020204030204" pitchFamily="34" charset="0"/>
              </a:rPr>
              <a:t>The Polling Agents present at the polling station are also permitted to affix their seals, in addition to the seal of the Presiding Officer, on the envelopes and packets containing the following documents:</a:t>
            </a:r>
          </a:p>
          <a:p>
            <a:pPr marL="228600" indent="-228600" algn="just">
              <a:lnSpc>
                <a:spcPct val="120000"/>
              </a:lnSpc>
            </a:pPr>
            <a:r>
              <a:rPr lang="en-US" sz="1800" b="0">
                <a:solidFill>
                  <a:srgbClr val="000000"/>
                </a:solidFill>
                <a:latin typeface="Times New Roman" panose="02020603050405020304" pitchFamily="18" charset="0"/>
                <a:cs typeface="Calibri" panose="020F0502020204030204" pitchFamily="34" charset="0"/>
              </a:rPr>
              <a:t>(a)    The marked copy of the electoral roll;</a:t>
            </a:r>
          </a:p>
          <a:p>
            <a:pPr marL="228600" indent="-228600" algn="just">
              <a:lnSpc>
                <a:spcPct val="120000"/>
              </a:lnSpc>
            </a:pPr>
            <a:r>
              <a:rPr lang="en-US" sz="1800" b="0">
                <a:solidFill>
                  <a:srgbClr val="000000"/>
                </a:solidFill>
                <a:latin typeface="Times New Roman" panose="02020603050405020304" pitchFamily="18" charset="0"/>
                <a:cs typeface="Calibri" panose="020F0502020204030204" pitchFamily="34" charset="0"/>
              </a:rPr>
              <a:t>(b) Register of Voters;</a:t>
            </a:r>
          </a:p>
          <a:p>
            <a:pPr marL="228600" indent="-228600" algn="just">
              <a:lnSpc>
                <a:spcPct val="120000"/>
              </a:lnSpc>
            </a:pPr>
            <a:r>
              <a:rPr lang="en-US" sz="1800" b="0">
                <a:solidFill>
                  <a:srgbClr val="000000"/>
                </a:solidFill>
                <a:latin typeface="Times New Roman" panose="02020603050405020304" pitchFamily="18" charset="0"/>
                <a:cs typeface="Calibri" panose="020F0502020204030204" pitchFamily="34" charset="0"/>
              </a:rPr>
              <a:t>(c) Voters slips;</a:t>
            </a:r>
          </a:p>
          <a:p>
            <a:pPr marL="228600" indent="-228600" algn="just">
              <a:lnSpc>
                <a:spcPct val="120000"/>
              </a:lnSpc>
            </a:pPr>
            <a:r>
              <a:rPr lang="en-US" sz="1800" b="0">
                <a:solidFill>
                  <a:srgbClr val="000000"/>
                </a:solidFill>
                <a:latin typeface="Times New Roman" panose="02020603050405020304" pitchFamily="18" charset="0"/>
                <a:cs typeface="Calibri" panose="020F0502020204030204" pitchFamily="34" charset="0"/>
              </a:rPr>
              <a:t>(d) The tendered ballot papers and the list of tendered voters in Form 17B;</a:t>
            </a:r>
          </a:p>
          <a:p>
            <a:pPr marL="228600" indent="-228600" algn="just">
              <a:lnSpc>
                <a:spcPct val="120000"/>
              </a:lnSpc>
            </a:pPr>
            <a:r>
              <a:rPr lang="en-US" sz="1800" b="0">
                <a:solidFill>
                  <a:srgbClr val="000000"/>
                </a:solidFill>
                <a:latin typeface="Times New Roman" panose="02020603050405020304" pitchFamily="18" charset="0"/>
                <a:cs typeface="Calibri" panose="020F0502020204030204" pitchFamily="34" charset="0"/>
              </a:rPr>
              <a:t>(e) The unused tendered ballot papers;</a:t>
            </a:r>
          </a:p>
          <a:p>
            <a:pPr marL="228600" indent="-228600" algn="just">
              <a:lnSpc>
                <a:spcPct val="120000"/>
              </a:lnSpc>
            </a:pPr>
            <a:r>
              <a:rPr lang="en-US" sz="1800" b="0">
                <a:solidFill>
                  <a:srgbClr val="000000"/>
                </a:solidFill>
                <a:latin typeface="Times New Roman" panose="02020603050405020304" pitchFamily="18" charset="0"/>
                <a:cs typeface="Calibri" panose="020F0502020204030204" pitchFamily="34" charset="0"/>
              </a:rPr>
              <a:t>(f) The list of challenged votes;</a:t>
            </a:r>
          </a:p>
          <a:p>
            <a:pPr marL="228600" indent="-228600" algn="just">
              <a:lnSpc>
                <a:spcPct val="120000"/>
              </a:lnSpc>
            </a:pPr>
            <a:r>
              <a:rPr lang="en-US" sz="1800" b="0">
                <a:solidFill>
                  <a:srgbClr val="000000"/>
                </a:solidFill>
                <a:latin typeface="Times New Roman" panose="02020603050405020304" pitchFamily="18" charset="0"/>
                <a:cs typeface="Calibri" panose="020F0502020204030204" pitchFamily="34" charset="0"/>
              </a:rPr>
              <a:t>(g) The unused and damaged paper seals, if any;</a:t>
            </a:r>
          </a:p>
          <a:p>
            <a:pPr marL="228600" indent="-228600" algn="just">
              <a:lnSpc>
                <a:spcPct val="120000"/>
              </a:lnSpc>
            </a:pPr>
            <a:r>
              <a:rPr lang="en-US" sz="1800" b="0">
                <a:solidFill>
                  <a:srgbClr val="000000"/>
                </a:solidFill>
                <a:latin typeface="Times New Roman" panose="02020603050405020304" pitchFamily="18" charset="0"/>
                <a:cs typeface="Calibri" panose="020F0502020204030204" pitchFamily="34" charset="0"/>
              </a:rPr>
              <a:t>(h) Appointment letters of Polling Agents; and</a:t>
            </a:r>
          </a:p>
          <a:p>
            <a:pPr marL="228600" indent="-228600" algn="just">
              <a:lnSpc>
                <a:spcPct val="120000"/>
              </a:lnSpc>
            </a:pPr>
            <a:r>
              <a:rPr lang="en-US" sz="1800" b="0">
                <a:solidFill>
                  <a:srgbClr val="000000"/>
                </a:solidFill>
                <a:latin typeface="Times New Roman" panose="02020603050405020304" pitchFamily="18" charset="0"/>
                <a:cs typeface="Calibri" panose="020F0502020204030204" pitchFamily="34" charset="0"/>
              </a:rPr>
              <a:t>(i) Any other papers that the Returning Officer has directed to be kept in a sealed packet.</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0" y="304800"/>
            <a:ext cx="7162800" cy="473075"/>
          </a:xfrm>
        </p:spPr>
        <p:txBody>
          <a:bodyPr/>
          <a:lstStyle/>
          <a:p>
            <a:pPr eaLnBrk="1" hangingPunct="1"/>
            <a:r>
              <a:rPr lang="en-US" sz="2400" b="1" u="sng" dirty="0">
                <a:solidFill>
                  <a:srgbClr val="0070C0"/>
                </a:solidFill>
              </a:rPr>
              <a:t>SEALING OF EVM  and Polled Materials AFTER POLL</a:t>
            </a:r>
          </a:p>
        </p:txBody>
      </p:sp>
      <p:sp>
        <p:nvSpPr>
          <p:cNvPr id="72707" name="Rectangle 3"/>
          <p:cNvSpPr>
            <a:spLocks noGrp="1" noChangeArrowheads="1"/>
          </p:cNvSpPr>
          <p:nvPr>
            <p:ph idx="1"/>
          </p:nvPr>
        </p:nvSpPr>
        <p:spPr>
          <a:xfrm>
            <a:off x="152400" y="1447800"/>
            <a:ext cx="6994525" cy="3200400"/>
          </a:xfrm>
        </p:spPr>
        <p:txBody>
          <a:bodyPr/>
          <a:lstStyle/>
          <a:p>
            <a:pPr algn="just" eaLnBrk="1" hangingPunct="1">
              <a:lnSpc>
                <a:spcPct val="90000"/>
              </a:lnSpc>
            </a:pPr>
            <a:r>
              <a:rPr lang="en-US" sz="1800" dirty="0"/>
              <a:t>Switch off the CU &amp; put in Carrying case and seal it at both ends with addressed tag with the help of seal of Presiding Officer;</a:t>
            </a:r>
          </a:p>
          <a:p>
            <a:pPr algn="just" eaLnBrk="1" hangingPunct="1">
              <a:lnSpc>
                <a:spcPct val="90000"/>
              </a:lnSpc>
            </a:pPr>
            <a:endParaRPr lang="en-US" sz="1800" dirty="0"/>
          </a:p>
          <a:p>
            <a:pPr algn="just" eaLnBrk="1" hangingPunct="1">
              <a:lnSpc>
                <a:spcPct val="90000"/>
              </a:lnSpc>
            </a:pPr>
            <a:r>
              <a:rPr lang="en-US" sz="1800" dirty="0"/>
              <a:t>Agents present should be asked to affix their seals;</a:t>
            </a:r>
          </a:p>
          <a:p>
            <a:pPr algn="just" eaLnBrk="1" hangingPunct="1">
              <a:lnSpc>
                <a:spcPct val="90000"/>
              </a:lnSpc>
            </a:pPr>
            <a:endParaRPr lang="en-US" sz="1800" dirty="0"/>
          </a:p>
          <a:p>
            <a:pPr algn="just" eaLnBrk="1" hangingPunct="1">
              <a:lnSpc>
                <a:spcPct val="90000"/>
              </a:lnSpc>
            </a:pPr>
            <a:r>
              <a:rPr lang="en-US" sz="1800" dirty="0"/>
              <a:t>Names of candidates/ polling agents who have affixed their 	seals on carrying cases of CU should be noted in the 	declaration at the close of poll;</a:t>
            </a:r>
          </a:p>
          <a:p>
            <a:pPr algn="just" eaLnBrk="1" hangingPunct="1">
              <a:lnSpc>
                <a:spcPct val="90000"/>
              </a:lnSpc>
            </a:pPr>
            <a:endParaRPr lang="en-US" sz="1800" dirty="0"/>
          </a:p>
          <a:p>
            <a:pPr algn="just" eaLnBrk="1" hangingPunct="1">
              <a:lnSpc>
                <a:spcPct val="90000"/>
              </a:lnSpc>
              <a:buFont typeface="Arial" panose="020B0604020202020204" pitchFamily="34" charset="0"/>
              <a:buNone/>
            </a:pPr>
            <a:r>
              <a:rPr lang="en-US" sz="1800" dirty="0"/>
              <a:t>	</a:t>
            </a:r>
          </a:p>
        </p:txBody>
      </p:sp>
    </p:spTree>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762000" y="219075"/>
            <a:ext cx="6384925" cy="542925"/>
          </a:xfrm>
        </p:spPr>
        <p:txBody>
          <a:bodyPr rtlCol="0">
            <a:normAutofit fontScale="90000"/>
          </a:bodyPr>
          <a:lstStyle/>
          <a:p>
            <a:pPr defTabSz="731520" eaLnBrk="1" fontAlgn="auto" hangingPunct="1">
              <a:spcAft>
                <a:spcPts val="0"/>
              </a:spcAft>
              <a:defRPr/>
            </a:pPr>
            <a:r>
              <a:rPr lang="en-US" sz="3200" b="1" u="sng" dirty="0">
                <a:solidFill>
                  <a:srgbClr val="00B0F0"/>
                </a:solidFill>
              </a:rPr>
              <a:t>PREPARATION OF PRO’S DIARY</a:t>
            </a:r>
          </a:p>
        </p:txBody>
      </p:sp>
      <p:sp>
        <p:nvSpPr>
          <p:cNvPr id="78851" name="Rectangle 3"/>
          <p:cNvSpPr>
            <a:spLocks noGrp="1" noChangeArrowheads="1"/>
          </p:cNvSpPr>
          <p:nvPr>
            <p:ph idx="1"/>
          </p:nvPr>
        </p:nvSpPr>
        <p:spPr>
          <a:xfrm>
            <a:off x="838200" y="1219200"/>
            <a:ext cx="5999163" cy="3475038"/>
          </a:xfrm>
        </p:spPr>
        <p:txBody>
          <a:bodyPr/>
          <a:lstStyle/>
          <a:p>
            <a:pPr eaLnBrk="1" hangingPunct="1"/>
            <a:r>
              <a:rPr lang="en-US" sz="2000" dirty="0"/>
              <a:t>Record relevant events as and when they occur at regular intervals;</a:t>
            </a:r>
          </a:p>
          <a:p>
            <a:pPr eaLnBrk="1" hangingPunct="1"/>
            <a:endParaRPr lang="en-US" sz="2000" dirty="0"/>
          </a:p>
          <a:p>
            <a:pPr eaLnBrk="1" hangingPunct="1"/>
            <a:r>
              <a:rPr lang="en-US" sz="2000" dirty="0"/>
              <a:t>Any lapse of writing diary at regular intervals is seriously viewed by ECI;</a:t>
            </a:r>
          </a:p>
          <a:p>
            <a:pPr eaLnBrk="1" hangingPunct="1"/>
            <a:endParaRPr lang="en-US" sz="2000" dirty="0"/>
          </a:p>
          <a:p>
            <a:pPr eaLnBrk="1" hangingPunct="1"/>
            <a:r>
              <a:rPr lang="en-US" sz="2000" dirty="0"/>
              <a:t>One of the important documents verified by the OBSERVER on the day after poll at the time of scrutiny;</a:t>
            </a:r>
          </a:p>
        </p:txBody>
      </p:sp>
    </p:spTree>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365125" y="222250"/>
            <a:ext cx="6584950" cy="609600"/>
          </a:xfrm>
        </p:spPr>
        <p:txBody>
          <a:bodyPr/>
          <a:lstStyle/>
          <a:p>
            <a:pPr eaLnBrk="1" hangingPunct="1"/>
            <a:r>
              <a:rPr lang="en-US" sz="2800" b="1" u="sng">
                <a:solidFill>
                  <a:srgbClr val="00B0F0"/>
                </a:solidFill>
              </a:rPr>
              <a:t>Visit Sheet</a:t>
            </a:r>
          </a:p>
        </p:txBody>
      </p:sp>
      <p:sp>
        <p:nvSpPr>
          <p:cNvPr id="79875" name="Rectangle 3"/>
          <p:cNvSpPr>
            <a:spLocks noGrp="1" noChangeArrowheads="1"/>
          </p:cNvSpPr>
          <p:nvPr>
            <p:ph idx="1"/>
          </p:nvPr>
        </p:nvSpPr>
        <p:spPr>
          <a:xfrm>
            <a:off x="533400" y="1143000"/>
            <a:ext cx="6416675" cy="3657600"/>
          </a:xfrm>
        </p:spPr>
        <p:txBody>
          <a:bodyPr/>
          <a:lstStyle/>
          <a:p>
            <a:pPr algn="just" eaLnBrk="1" hangingPunct="1">
              <a:lnSpc>
                <a:spcPct val="140000"/>
              </a:lnSpc>
            </a:pPr>
            <a:r>
              <a:rPr lang="en-US" sz="1800"/>
              <a:t>Patrolling Magistrate, Sector Officer, Zonal Magistrate, DEO, RO, AROs and Election Observers, whenever they visit any polling station, shall make an entry in the VISIT SHEET</a:t>
            </a:r>
            <a:r>
              <a:rPr lang="en-US" sz="1800" u="sng"/>
              <a:t> </a:t>
            </a:r>
            <a:r>
              <a:rPr lang="en-US" sz="1800"/>
              <a:t>kept with the Presiding Officers. Visit Sheet shall be deposited after end of poll along with Presiding Officer's Diary.</a:t>
            </a:r>
          </a:p>
          <a:p>
            <a:pPr algn="just" eaLnBrk="1" hangingPunct="1">
              <a:lnSpc>
                <a:spcPct val="90000"/>
              </a:lnSpc>
              <a:buFont typeface="Arial" panose="020B0604020202020204" pitchFamily="34" charset="0"/>
              <a:buNone/>
            </a:pPr>
            <a:endParaRPr lang="en-US" sz="1800"/>
          </a:p>
          <a:p>
            <a:pPr algn="just" eaLnBrk="1" hangingPunct="1">
              <a:lnSpc>
                <a:spcPct val="90000"/>
              </a:lnSpc>
              <a:buFont typeface="Arial" panose="020B0604020202020204" pitchFamily="34" charset="0"/>
              <a:buNone/>
            </a:pPr>
            <a:endParaRPr lang="en-US" sz="1800"/>
          </a:p>
          <a:p>
            <a:pPr algn="just" eaLnBrk="1" hangingPunct="1">
              <a:lnSpc>
                <a:spcPct val="90000"/>
              </a:lnSpc>
            </a:pPr>
            <a:r>
              <a:rPr lang="en-US" sz="1800"/>
              <a:t>One of the important documents that will be verified by the OBSERVER on the day after poll at the time of scrutiny</a:t>
            </a:r>
          </a:p>
        </p:txBody>
      </p:sp>
    </p:spTree>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77978" y="457200"/>
            <a:ext cx="6751930" cy="4502785"/>
          </a:xfrm>
          <a:prstGeom prst="rect">
            <a:avLst/>
          </a:prstGeom>
          <a:solidFill>
            <a:schemeClr val="accent5">
              <a:lumMod val="40000"/>
              <a:lumOff val="60000"/>
            </a:schemeClr>
          </a:solidFill>
        </p:spPr>
        <p:txBody>
          <a:bodyPr wrap="square">
            <a:spAutoFit/>
          </a:bodyPr>
          <a:lstStyle/>
          <a:p>
            <a:pPr lvl="2" eaLnBrk="0" fontAlgn="base" hangingPunct="0">
              <a:spcBef>
                <a:spcPts val="875"/>
              </a:spcBef>
              <a:spcAft>
                <a:spcPct val="0"/>
              </a:spcAft>
              <a:buClr>
                <a:srgbClr val="146672"/>
              </a:buClr>
            </a:pPr>
            <a:r>
              <a:rPr lang="en-US" sz="1800" b="1" dirty="0">
                <a:solidFill>
                  <a:srgbClr val="C00000"/>
                </a:solidFill>
                <a:latin typeface="Times New Roman" panose="02020603050405020304" pitchFamily="18" charset="0"/>
              </a:rPr>
              <a:t>SEALING</a:t>
            </a:r>
            <a:r>
              <a:rPr lang="en-US" sz="1800" b="1" spc="-150" dirty="0">
                <a:solidFill>
                  <a:srgbClr val="C00000"/>
                </a:solidFill>
                <a:latin typeface="Times New Roman" panose="02020603050405020304" pitchFamily="18" charset="0"/>
              </a:rPr>
              <a:t> </a:t>
            </a:r>
            <a:r>
              <a:rPr lang="en-US" sz="1800" b="1" dirty="0">
                <a:solidFill>
                  <a:srgbClr val="C00000"/>
                </a:solidFill>
                <a:latin typeface="Times New Roman" panose="02020603050405020304" pitchFamily="18" charset="0"/>
              </a:rPr>
              <a:t>O</a:t>
            </a:r>
            <a:r>
              <a:rPr lang="en-US" sz="1800" b="1" spc="169" dirty="0">
                <a:solidFill>
                  <a:srgbClr val="C00000"/>
                </a:solidFill>
                <a:latin typeface="Times New Roman" panose="02020603050405020304" pitchFamily="18" charset="0"/>
              </a:rPr>
              <a:t>F</a:t>
            </a:r>
            <a:r>
              <a:rPr lang="en-US" sz="1800" b="1" dirty="0">
                <a:solidFill>
                  <a:srgbClr val="C00000"/>
                </a:solidFill>
                <a:latin typeface="Times New Roman" panose="02020603050405020304" pitchFamily="18" charset="0"/>
              </a:rPr>
              <a:t>ELECTION</a:t>
            </a:r>
            <a:r>
              <a:rPr lang="en-US" sz="1800" b="1" spc="-150" dirty="0">
                <a:solidFill>
                  <a:srgbClr val="C00000"/>
                </a:solidFill>
                <a:latin typeface="Times New Roman" panose="02020603050405020304" pitchFamily="18" charset="0"/>
              </a:rPr>
              <a:t> </a:t>
            </a:r>
            <a:r>
              <a:rPr lang="en-US" sz="1800" b="1" spc="-19" dirty="0">
                <a:solidFill>
                  <a:srgbClr val="C00000"/>
                </a:solidFill>
                <a:latin typeface="Times New Roman" panose="02020603050405020304" pitchFamily="18" charset="0"/>
              </a:rPr>
              <a:t>PAPERS</a:t>
            </a:r>
            <a:r>
              <a:rPr lang="en-US" sz="1800" b="1" spc="-150" dirty="0">
                <a:solidFill>
                  <a:srgbClr val="C00000"/>
                </a:solidFill>
                <a:latin typeface="Times New Roman" panose="02020603050405020304" pitchFamily="18" charset="0"/>
              </a:rPr>
              <a:t> </a:t>
            </a:r>
            <a:r>
              <a:rPr lang="en-US" sz="1800" b="1" dirty="0">
                <a:solidFill>
                  <a:srgbClr val="C00000"/>
                </a:solidFill>
                <a:latin typeface="Times New Roman" panose="02020603050405020304" pitchFamily="18" charset="0"/>
              </a:rPr>
              <a:t>IN</a:t>
            </a:r>
            <a:r>
              <a:rPr lang="en-US" sz="1800" b="1" spc="-150" dirty="0">
                <a:solidFill>
                  <a:srgbClr val="C00000"/>
                </a:solidFill>
                <a:latin typeface="Times New Roman" panose="02020603050405020304" pitchFamily="18" charset="0"/>
              </a:rPr>
              <a:t> </a:t>
            </a:r>
            <a:r>
              <a:rPr lang="en-US" sz="1800" b="1" spc="-19" dirty="0">
                <a:solidFill>
                  <a:srgbClr val="C00000"/>
                </a:solidFill>
                <a:latin typeface="Times New Roman" panose="02020603050405020304" pitchFamily="18" charset="0"/>
              </a:rPr>
              <a:t>PACKETS</a:t>
            </a:r>
          </a:p>
          <a:p>
            <a:pPr lvl="2" eaLnBrk="0" fontAlgn="base" hangingPunct="0">
              <a:spcBef>
                <a:spcPts val="875"/>
              </a:spcBef>
              <a:spcAft>
                <a:spcPct val="0"/>
              </a:spcAft>
              <a:buClr>
                <a:srgbClr val="146672"/>
              </a:buClr>
            </a:pPr>
            <a:endParaRPr lang="en-US" sz="1800" b="1" dirty="0">
              <a:solidFill>
                <a:srgbClr val="C00000"/>
              </a:solidFill>
              <a:latin typeface="Times New Roman" panose="02020603050405020304" pitchFamily="18" charset="0"/>
            </a:endParaRPr>
          </a:p>
          <a:p>
            <a:pPr marL="403860" marR="102235" indent="-214630" algn="just" eaLnBrk="0" fontAlgn="base" hangingPunct="0">
              <a:lnSpc>
                <a:spcPct val="110000"/>
              </a:lnSpc>
              <a:spcBef>
                <a:spcPts val="670"/>
              </a:spcBef>
              <a:buFont typeface="Wingdings" panose="05000000000000000000" pitchFamily="2" charset="2"/>
              <a:buChar char="v"/>
            </a:pPr>
            <a:r>
              <a:rPr lang="en-US" sz="1800" dirty="0">
                <a:solidFill>
                  <a:srgbClr val="2B2A29"/>
                </a:solidFill>
                <a:latin typeface="Times New Roman" panose="02020603050405020304" pitchFamily="18" charset="0"/>
              </a:rPr>
              <a:t>The</a:t>
            </a:r>
            <a:r>
              <a:rPr lang="en-US" sz="1800" spc="119" dirty="0">
                <a:solidFill>
                  <a:srgbClr val="2B2A29"/>
                </a:solidFill>
                <a:latin typeface="Times New Roman" panose="02020603050405020304" pitchFamily="18" charset="0"/>
              </a:rPr>
              <a:t> </a:t>
            </a:r>
            <a:r>
              <a:rPr lang="en-US" sz="1800" spc="-6" dirty="0">
                <a:solidFill>
                  <a:srgbClr val="2B2A29"/>
                </a:solidFill>
                <a:latin typeface="Times New Roman" panose="02020603050405020304" pitchFamily="18" charset="0"/>
              </a:rPr>
              <a:t>large</a:t>
            </a:r>
            <a:r>
              <a:rPr lang="en-US" sz="1800" spc="119" dirty="0">
                <a:solidFill>
                  <a:srgbClr val="2B2A29"/>
                </a:solidFill>
                <a:latin typeface="Times New Roman" panose="02020603050405020304" pitchFamily="18" charset="0"/>
              </a:rPr>
              <a:t> </a:t>
            </a:r>
            <a:r>
              <a:rPr lang="en-US" sz="1800" b="1" dirty="0">
                <a:solidFill>
                  <a:srgbClr val="2B2A29"/>
                </a:solidFill>
                <a:latin typeface="Times New Roman" panose="02020603050405020304" pitchFamily="18" charset="0"/>
              </a:rPr>
              <a:t>White</a:t>
            </a:r>
            <a:r>
              <a:rPr lang="en-US" sz="1800" b="1" spc="119" dirty="0">
                <a:solidFill>
                  <a:srgbClr val="2B2A29"/>
                </a:solidFill>
                <a:latin typeface="Times New Roman" panose="02020603050405020304" pitchFamily="18" charset="0"/>
              </a:rPr>
              <a:t> </a:t>
            </a:r>
            <a:r>
              <a:rPr lang="en-US" sz="1800" b="1" dirty="0">
                <a:solidFill>
                  <a:srgbClr val="2B2A29"/>
                </a:solidFill>
                <a:latin typeface="Times New Roman" panose="02020603050405020304" pitchFamily="18" charset="0"/>
              </a:rPr>
              <a:t>cover</a:t>
            </a:r>
            <a:r>
              <a:rPr lang="en-US" sz="1800" b="1" spc="119" dirty="0">
                <a:solidFill>
                  <a:srgbClr val="2B2A29"/>
                </a:solidFill>
                <a:latin typeface="Times New Roman" panose="02020603050405020304" pitchFamily="18" charset="0"/>
              </a:rPr>
              <a:t> </a:t>
            </a:r>
            <a:r>
              <a:rPr lang="en-US" sz="1800" dirty="0" err="1">
                <a:solidFill>
                  <a:srgbClr val="2B2A29"/>
                </a:solidFill>
                <a:latin typeface="Times New Roman" panose="02020603050405020304" pitchFamily="18" charset="0"/>
              </a:rPr>
              <a:t>superscribed</a:t>
            </a:r>
            <a:r>
              <a:rPr lang="en-US" sz="1800" spc="119"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as</a:t>
            </a:r>
            <a:r>
              <a:rPr lang="en-US" sz="1800" spc="119"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a:t>
            </a:r>
            <a:r>
              <a:rPr lang="en-US" sz="1800" b="1" dirty="0">
                <a:solidFill>
                  <a:srgbClr val="2B2A29"/>
                </a:solidFill>
                <a:latin typeface="Times New Roman" panose="02020603050405020304" pitchFamily="18" charset="0"/>
              </a:rPr>
              <a:t>EVM</a:t>
            </a:r>
            <a:r>
              <a:rPr lang="en-US" sz="1800" b="1" spc="119" dirty="0">
                <a:solidFill>
                  <a:srgbClr val="2B2A29"/>
                </a:solidFill>
                <a:latin typeface="Times New Roman" panose="02020603050405020304" pitchFamily="18" charset="0"/>
              </a:rPr>
              <a:t> </a:t>
            </a:r>
            <a:r>
              <a:rPr lang="en-US" sz="1800" b="1" dirty="0">
                <a:solidFill>
                  <a:srgbClr val="2B2A29"/>
                </a:solidFill>
                <a:latin typeface="Times New Roman" panose="02020603050405020304" pitchFamily="18" charset="0"/>
              </a:rPr>
              <a:t>papers</a:t>
            </a:r>
            <a:r>
              <a:rPr lang="en-US" sz="1800" dirty="0">
                <a:solidFill>
                  <a:srgbClr val="2B2A29"/>
                </a:solidFill>
                <a:latin typeface="Times New Roman" panose="02020603050405020304" pitchFamily="18" charset="0"/>
              </a:rPr>
              <a:t>”</a:t>
            </a:r>
            <a:r>
              <a:rPr lang="en-US" sz="1800" spc="119"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comprising</a:t>
            </a:r>
            <a:r>
              <a:rPr lang="en-US" sz="1800" spc="119" dirty="0">
                <a:solidFill>
                  <a:srgbClr val="2B2A29"/>
                </a:solidFill>
                <a:latin typeface="Times New Roman" panose="02020603050405020304" pitchFamily="18" charset="0"/>
              </a:rPr>
              <a:t> </a:t>
            </a:r>
          </a:p>
          <a:p>
            <a:pPr marL="546735" marR="102235" indent="-357505" algn="just" eaLnBrk="0" fontAlgn="base" hangingPunct="0">
              <a:lnSpc>
                <a:spcPct val="110000"/>
              </a:lnSpc>
              <a:spcBef>
                <a:spcPts val="670"/>
              </a:spcBef>
              <a:buFontTx/>
              <a:buAutoNum type="romanLcParenBoth"/>
            </a:pPr>
            <a:r>
              <a:rPr lang="en-US" sz="1800" dirty="0">
                <a:solidFill>
                  <a:srgbClr val="2B2A29"/>
                </a:solidFill>
                <a:latin typeface="Times New Roman" panose="02020603050405020304" pitchFamily="18" charset="0"/>
              </a:rPr>
              <a:t>the</a:t>
            </a:r>
            <a:r>
              <a:rPr lang="en-US" sz="1800" spc="119"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unsealed envelope</a:t>
            </a:r>
            <a:r>
              <a:rPr lang="en-US" sz="1800" spc="63"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containing</a:t>
            </a:r>
            <a:r>
              <a:rPr lang="en-US" sz="1800" spc="-19"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Account</a:t>
            </a:r>
            <a:r>
              <a:rPr lang="en-US" sz="1800" spc="63"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of</a:t>
            </a:r>
            <a:r>
              <a:rPr lang="en-US" sz="1800" spc="63"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votes</a:t>
            </a:r>
            <a:r>
              <a:rPr lang="en-US" sz="1800" spc="63"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recorded</a:t>
            </a:r>
            <a:r>
              <a:rPr lang="en-US" sz="1800" spc="63"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(Form</a:t>
            </a:r>
            <a:r>
              <a:rPr lang="en-US" sz="1800" spc="63"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17C),</a:t>
            </a:r>
            <a:r>
              <a:rPr lang="en-US" sz="1800" spc="63" dirty="0">
                <a:solidFill>
                  <a:srgbClr val="2B2A29"/>
                </a:solidFill>
                <a:latin typeface="Times New Roman" panose="02020603050405020304" pitchFamily="18" charset="0"/>
              </a:rPr>
              <a:t> </a:t>
            </a:r>
          </a:p>
          <a:p>
            <a:pPr marL="546735" marR="102235" indent="-357505" algn="just" eaLnBrk="0" fontAlgn="base" hangingPunct="0">
              <a:lnSpc>
                <a:spcPct val="110000"/>
              </a:lnSpc>
              <a:spcBef>
                <a:spcPts val="670"/>
              </a:spcBef>
              <a:buFontTx/>
              <a:buAutoNum type="romanLcParenBoth"/>
            </a:pPr>
            <a:r>
              <a:rPr lang="en-US" sz="1800" dirty="0">
                <a:solidFill>
                  <a:srgbClr val="2B2A29"/>
                </a:solidFill>
                <a:latin typeface="Times New Roman" panose="02020603050405020304" pitchFamily="18" charset="0"/>
              </a:rPr>
              <a:t>Unsealed</a:t>
            </a:r>
            <a:r>
              <a:rPr lang="en-US" sz="1800" spc="63"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envelope containing</a:t>
            </a:r>
            <a:r>
              <a:rPr lang="en-US" sz="1800" spc="163"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the</a:t>
            </a:r>
            <a:r>
              <a:rPr lang="en-US" sz="1800" spc="163"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Presiding</a:t>
            </a:r>
            <a:r>
              <a:rPr lang="en-US" sz="1800" spc="163"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Oﬃcer</a:t>
            </a:r>
            <a:r>
              <a:rPr lang="en-US" sz="1800" spc="163"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Report-I</a:t>
            </a:r>
            <a:r>
              <a:rPr lang="en-US" sz="1800" spc="163"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(Mock</a:t>
            </a:r>
            <a:r>
              <a:rPr lang="en-US" sz="1800" spc="163"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poll</a:t>
            </a:r>
            <a:r>
              <a:rPr lang="en-US" sz="1800" spc="163"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certiﬁcate),</a:t>
            </a:r>
            <a:r>
              <a:rPr lang="en-US" sz="1800" spc="163"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II</a:t>
            </a:r>
            <a:r>
              <a:rPr lang="en-US" sz="1800" spc="163"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&amp;</a:t>
            </a:r>
            <a:r>
              <a:rPr lang="en-US" sz="1800" spc="163"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III</a:t>
            </a:r>
            <a:r>
              <a:rPr lang="en-US" sz="1800" spc="163"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and</a:t>
            </a:r>
            <a:r>
              <a:rPr lang="en-US" sz="1800" spc="163" dirty="0">
                <a:solidFill>
                  <a:srgbClr val="2B2A29"/>
                </a:solidFill>
                <a:latin typeface="Times New Roman" panose="02020603050405020304" pitchFamily="18" charset="0"/>
              </a:rPr>
              <a:t> </a:t>
            </a:r>
          </a:p>
          <a:p>
            <a:pPr marL="546735" marR="102235" indent="-357505" algn="just" eaLnBrk="0" fontAlgn="base" hangingPunct="0">
              <a:lnSpc>
                <a:spcPct val="110000"/>
              </a:lnSpc>
              <a:spcBef>
                <a:spcPts val="670"/>
              </a:spcBef>
              <a:buFontTx/>
              <a:buAutoNum type="romanLcParenBoth"/>
            </a:pPr>
            <a:r>
              <a:rPr lang="en-US" sz="1800" dirty="0">
                <a:solidFill>
                  <a:srgbClr val="2B2A29"/>
                </a:solidFill>
                <a:latin typeface="Times New Roman" panose="02020603050405020304" pitchFamily="18" charset="0"/>
              </a:rPr>
              <a:t>Sealed</a:t>
            </a:r>
            <a:r>
              <a:rPr lang="en-US" sz="1800" spc="56"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Black</a:t>
            </a:r>
            <a:r>
              <a:rPr lang="en-US" sz="1800" spc="56"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envelope</a:t>
            </a:r>
            <a:r>
              <a:rPr lang="en-US" sz="1800" spc="56"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containing</a:t>
            </a:r>
            <a:r>
              <a:rPr lang="en-US" sz="1800" spc="56"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printed</a:t>
            </a:r>
            <a:r>
              <a:rPr lang="en-US" sz="1800" spc="31" dirty="0">
                <a:solidFill>
                  <a:srgbClr val="2B2A29"/>
                </a:solidFill>
                <a:latin typeface="Times New Roman" panose="02020603050405020304" pitchFamily="18" charset="0"/>
              </a:rPr>
              <a:t> </a:t>
            </a:r>
            <a:r>
              <a:rPr lang="en-US" sz="1800" spc="-63" dirty="0">
                <a:solidFill>
                  <a:srgbClr val="2B2A29"/>
                </a:solidFill>
                <a:latin typeface="Times New Roman" panose="02020603050405020304" pitchFamily="18" charset="0"/>
              </a:rPr>
              <a:t>VVPAT</a:t>
            </a:r>
            <a:r>
              <a:rPr lang="en-US" sz="1800" spc="31"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paper</a:t>
            </a:r>
            <a:r>
              <a:rPr lang="en-US" sz="1800" spc="56"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slips</a:t>
            </a:r>
            <a:r>
              <a:rPr lang="en-US" sz="1800" spc="56"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of</a:t>
            </a:r>
            <a:r>
              <a:rPr lang="en-US" sz="1800" spc="56"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Mock</a:t>
            </a:r>
            <a:r>
              <a:rPr lang="en-US" sz="1800" spc="56"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poll</a:t>
            </a:r>
            <a:r>
              <a:rPr lang="en-US" sz="1800" spc="56"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shall</a:t>
            </a:r>
            <a:r>
              <a:rPr lang="en-US" sz="1800" spc="56"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be</a:t>
            </a:r>
            <a:r>
              <a:rPr lang="en-US" sz="1800" spc="131"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placed</a:t>
            </a:r>
            <a:r>
              <a:rPr lang="en-US" sz="1800" spc="-156"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along</a:t>
            </a:r>
            <a:r>
              <a:rPr lang="en-US" sz="1800" spc="-156"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with</a:t>
            </a:r>
            <a:r>
              <a:rPr lang="en-US" sz="1800" spc="-156"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polled</a:t>
            </a:r>
            <a:r>
              <a:rPr lang="en-US" sz="1800" spc="-156"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EVMs</a:t>
            </a:r>
            <a:r>
              <a:rPr lang="en-US" sz="1800" spc="-150"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in</a:t>
            </a:r>
            <a:r>
              <a:rPr lang="en-US" sz="1800" spc="-156"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the</a:t>
            </a:r>
            <a:r>
              <a:rPr lang="en-US" sz="1800" spc="-156"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polled</a:t>
            </a:r>
            <a:r>
              <a:rPr lang="en-US" sz="1800" spc="-156"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EVM</a:t>
            </a:r>
            <a:r>
              <a:rPr lang="en-US" sz="1800" spc="-150"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Strong</a:t>
            </a:r>
            <a:r>
              <a:rPr lang="en-US" sz="1800" spc="-150" dirty="0">
                <a:solidFill>
                  <a:srgbClr val="2B2A29"/>
                </a:solidFill>
                <a:latin typeface="Times New Roman" panose="02020603050405020304" pitchFamily="18" charset="0"/>
              </a:rPr>
              <a:t> </a:t>
            </a:r>
            <a:r>
              <a:rPr lang="en-US" sz="1800" dirty="0">
                <a:solidFill>
                  <a:srgbClr val="2B2A29"/>
                </a:solidFill>
                <a:latin typeface="Times New Roman" panose="02020603050405020304" pitchFamily="18" charset="0"/>
              </a:rPr>
              <a:t>Room.</a:t>
            </a:r>
          </a:p>
          <a:p>
            <a:pPr marL="189865" marR="102235" algn="just" eaLnBrk="0" fontAlgn="base" hangingPunct="0">
              <a:lnSpc>
                <a:spcPct val="110000"/>
              </a:lnSpc>
              <a:spcBef>
                <a:spcPts val="670"/>
              </a:spcBef>
            </a:pPr>
            <a:endParaRPr lang="en-US" sz="1200" dirty="0">
              <a:solidFill>
                <a:prstClr val="black"/>
              </a:solidFill>
              <a:latin typeface="Times New Roman" panose="02020603050405020304" pitchFamily="18" charset="0"/>
            </a:endParaRPr>
          </a:p>
          <a:p>
            <a:pPr eaLnBrk="0" fontAlgn="base" hangingPunct="0">
              <a:lnSpc>
                <a:spcPct val="110000"/>
              </a:lnSpc>
            </a:pPr>
            <a:br>
              <a:rPr lang="en-US" sz="1100" dirty="0">
                <a:solidFill>
                  <a:prstClr val="black"/>
                </a:solidFill>
                <a:cs typeface="Times New Roman" panose="02020603050405020304" pitchFamily="18" charset="0"/>
              </a:rPr>
            </a:br>
            <a:endParaRPr lang="en-US" sz="1100" dirty="0">
              <a:solidFill>
                <a:prstClr val="black"/>
              </a:solidFill>
              <a:cs typeface="Times New Roman" panose="02020603050405020304" pitchFamily="18" charset="0"/>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272C6EF-A369-46FD-8D74-A00ED7A944F5}" type="slidenum">
              <a:rPr lang="en-US" sz="575" smtClean="0">
                <a:solidFill>
                  <a:prstClr val="black">
                    <a:tint val="75000"/>
                  </a:prstClr>
                </a:solidFill>
              </a:rPr>
              <a:t>136</a:t>
            </a:fld>
            <a:endParaRPr lang="en-US" sz="575">
              <a:solidFill>
                <a:prstClr val="black">
                  <a:tint val="75000"/>
                </a:prstClr>
              </a:solidFill>
            </a:endParaRPr>
          </a:p>
        </p:txBody>
      </p:sp>
      <p:graphicFrame>
        <p:nvGraphicFramePr>
          <p:cNvPr id="3" name="Table 2"/>
          <p:cNvGraphicFramePr>
            <a:graphicFrameLocks noGrp="1"/>
          </p:cNvGraphicFramePr>
          <p:nvPr/>
        </p:nvGraphicFramePr>
        <p:xfrm>
          <a:off x="122362" y="2451838"/>
          <a:ext cx="7070725" cy="2967355"/>
        </p:xfrm>
        <a:graphic>
          <a:graphicData uri="http://schemas.openxmlformats.org/drawingml/2006/table">
            <a:tbl>
              <a:tblPr/>
              <a:tblGrid>
                <a:gridCol w="400685">
                  <a:extLst>
                    <a:ext uri="{9D8B030D-6E8A-4147-A177-3AD203B41FA5}">
                      <a16:colId xmlns:a16="http://schemas.microsoft.com/office/drawing/2014/main" val="20000"/>
                    </a:ext>
                  </a:extLst>
                </a:gridCol>
                <a:gridCol w="1414145">
                  <a:extLst>
                    <a:ext uri="{9D8B030D-6E8A-4147-A177-3AD203B41FA5}">
                      <a16:colId xmlns:a16="http://schemas.microsoft.com/office/drawing/2014/main" val="20001"/>
                    </a:ext>
                  </a:extLst>
                </a:gridCol>
                <a:gridCol w="1188720">
                  <a:extLst>
                    <a:ext uri="{9D8B030D-6E8A-4147-A177-3AD203B41FA5}">
                      <a16:colId xmlns:a16="http://schemas.microsoft.com/office/drawing/2014/main" val="20002"/>
                    </a:ext>
                  </a:extLst>
                </a:gridCol>
                <a:gridCol w="3259455">
                  <a:extLst>
                    <a:ext uri="{9D8B030D-6E8A-4147-A177-3AD203B41FA5}">
                      <a16:colId xmlns:a16="http://schemas.microsoft.com/office/drawing/2014/main" val="20003"/>
                    </a:ext>
                  </a:extLst>
                </a:gridCol>
                <a:gridCol w="807720">
                  <a:extLst>
                    <a:ext uri="{9D8B030D-6E8A-4147-A177-3AD203B41FA5}">
                      <a16:colId xmlns:a16="http://schemas.microsoft.com/office/drawing/2014/main" val="20004"/>
                    </a:ext>
                  </a:extLst>
                </a:gridCol>
              </a:tblGrid>
              <a:tr h="449580">
                <a:tc gridSpan="5">
                  <a:txBody>
                    <a:bodyPr/>
                    <a:lstStyle/>
                    <a:p>
                      <a:pPr algn="ctr">
                        <a:spcAft>
                          <a:spcPts val="0"/>
                        </a:spcAft>
                      </a:pPr>
                      <a:r>
                        <a:rPr lang="en-US" sz="1280" b="1" spc="-5" dirty="0">
                          <a:latin typeface="Bookman Old Style" panose="02050604050505020204"/>
                          <a:ea typeface="Times New Roman" panose="02020603050405020304"/>
                          <a:cs typeface="Calibri" panose="020F0502020204030204"/>
                        </a:rPr>
                        <a:t>SECOND PACKET </a:t>
                      </a:r>
                      <a:r>
                        <a:rPr lang="en-US" sz="1280" b="1" dirty="0">
                          <a:latin typeface="Bookman Old Style" panose="02050604050505020204"/>
                          <a:ea typeface="Times New Roman" panose="02020603050405020304"/>
                          <a:cs typeface="Calibri" panose="020F0502020204030204"/>
                        </a:rPr>
                        <a:t>(WHITE)</a:t>
                      </a:r>
                      <a:r>
                        <a:rPr lang="en-US" sz="1280" b="1" baseline="0" dirty="0">
                          <a:latin typeface="Times New Roman" panose="02020603050405020304"/>
                          <a:ea typeface="Times New Roman" panose="02020603050405020304"/>
                          <a:cs typeface="Times New Roman" panose="02020603050405020304"/>
                        </a:rPr>
                        <a:t> : </a:t>
                      </a:r>
                      <a:r>
                        <a:rPr lang="en-US" sz="1280" b="1" spc="-5" dirty="0">
                          <a:latin typeface="Bookman Old Style" panose="02050604050505020204"/>
                          <a:ea typeface="Times New Roman" panose="02020603050405020304"/>
                          <a:cs typeface="Calibri" panose="020F0502020204030204"/>
                        </a:rPr>
                        <a:t>SCRUTINY DOCUMENTS </a:t>
                      </a:r>
                      <a:endParaRPr lang="en-US" sz="1280" b="1" dirty="0">
                        <a:latin typeface="Times New Roman" panose="02020603050405020304"/>
                        <a:ea typeface="Times New Roman" panose="02020603050405020304"/>
                        <a:cs typeface="Times New Roman" panose="02020603050405020304"/>
                      </a:endParaRPr>
                    </a:p>
                    <a:p>
                      <a:pPr algn="ctr">
                        <a:spcAft>
                          <a:spcPts val="0"/>
                        </a:spcAft>
                      </a:pPr>
                      <a:r>
                        <a:rPr lang="en-US" sz="1280" b="1" dirty="0">
                          <a:latin typeface="Bookman Old Style" panose="02050604050505020204"/>
                          <a:ea typeface="Times New Roman" panose="02020603050405020304"/>
                          <a:cs typeface="Calibri" panose="020F0502020204030204"/>
                        </a:rPr>
                        <a:t>(To be kept in Strong room other than EVM Strong room)</a:t>
                      </a:r>
                    </a:p>
                  </a:txBody>
                  <a:tcPr marL="39247" marR="392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08000">
                <a:tc rowSpan="4">
                  <a:txBody>
                    <a:bodyPr/>
                    <a:lstStyle/>
                    <a:p>
                      <a:pPr marL="342900" marR="102235" lvl="0" indent="-342900" algn="ctr">
                        <a:lnSpc>
                          <a:spcPct val="150000"/>
                        </a:lnSpc>
                        <a:spcAft>
                          <a:spcPts val="0"/>
                        </a:spcAft>
                        <a:buSzPts val="1200"/>
                        <a:buFont typeface="Arial" panose="020B0604020202020204"/>
                        <a:buAutoNum type="romanLcParenBoth"/>
                      </a:pPr>
                      <a:endParaRPr lang="en-US" sz="1280" spc="-10" dirty="0">
                        <a:latin typeface="Calibri" panose="020F0502020204030204"/>
                        <a:ea typeface="Arial" panose="020B0604020202020204"/>
                        <a:cs typeface="Times New Roman" panose="02020603050405020304"/>
                      </a:endParaRPr>
                    </a:p>
                  </a:txBody>
                  <a:tcPr marL="39247" marR="392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rowSpan="4">
                  <a:txBody>
                    <a:bodyPr/>
                    <a:lstStyle/>
                    <a:p>
                      <a:pPr algn="just">
                        <a:spcAft>
                          <a:spcPts val="0"/>
                        </a:spcAft>
                      </a:pPr>
                      <a:r>
                        <a:rPr lang="en-US" sz="1280" b="1" spc="-5" dirty="0">
                          <a:latin typeface="Bookman Old Style" panose="02050604050505020204"/>
                          <a:ea typeface="Times New Roman" panose="02020603050405020304"/>
                          <a:cs typeface="Calibri" panose="020F0502020204030204"/>
                        </a:rPr>
                        <a:t>Envelope Set-02: </a:t>
                      </a:r>
                      <a:r>
                        <a:rPr lang="en-US" sz="1280" b="0" spc="-5" dirty="0">
                          <a:latin typeface="Bookman Old Style" panose="02050604050505020204"/>
                          <a:ea typeface="Times New Roman" panose="02020603050405020304"/>
                          <a:cs typeface="Calibri" panose="020F0502020204030204"/>
                        </a:rPr>
                        <a:t>Scrutiny Documents</a:t>
                      </a:r>
                      <a:endParaRPr lang="en-US" sz="1280" b="0" dirty="0">
                        <a:latin typeface="Times New Roman" panose="02020603050405020304"/>
                        <a:ea typeface="Times New Roman" panose="02020603050405020304"/>
                        <a:cs typeface="Times New Roman" panose="02020603050405020304"/>
                      </a:endParaRPr>
                    </a:p>
                    <a:p>
                      <a:pPr algn="just">
                        <a:spcAft>
                          <a:spcPts val="0"/>
                        </a:spcAft>
                      </a:pPr>
                      <a:r>
                        <a:rPr lang="en-US" sz="1280" b="0" spc="-5" dirty="0">
                          <a:latin typeface="Bookman Old Style" panose="02050604050505020204"/>
                          <a:ea typeface="Times New Roman" panose="02020603050405020304"/>
                          <a:cs typeface="Calibri" panose="020F0502020204030204"/>
                        </a:rPr>
                        <a:t>(Second Packet)</a:t>
                      </a:r>
                      <a:endParaRPr lang="en-US" sz="1280" b="0" dirty="0">
                        <a:latin typeface="Times New Roman" panose="02020603050405020304"/>
                        <a:ea typeface="Times New Roman" panose="02020603050405020304"/>
                        <a:cs typeface="Times New Roman" panose="02020603050405020304"/>
                      </a:endParaRPr>
                    </a:p>
                    <a:p>
                      <a:pPr algn="just">
                        <a:spcAft>
                          <a:spcPts val="0"/>
                        </a:spcAft>
                      </a:pPr>
                      <a:r>
                        <a:rPr lang="en-US" sz="1280" b="0" spc="-5" dirty="0">
                          <a:latin typeface="Bookman Old Style" panose="02050604050505020204"/>
                          <a:ea typeface="Times New Roman" panose="02020603050405020304"/>
                          <a:cs typeface="Calibri" panose="020F0502020204030204"/>
                        </a:rPr>
                        <a:t> </a:t>
                      </a:r>
                      <a:endParaRPr lang="en-US" sz="1280" b="0" dirty="0">
                        <a:latin typeface="Times New Roman" panose="02020603050405020304"/>
                        <a:ea typeface="Times New Roman" panose="02020603050405020304"/>
                        <a:cs typeface="Times New Roman" panose="02020603050405020304"/>
                      </a:endParaRPr>
                    </a:p>
                  </a:txBody>
                  <a:tcPr marL="39247" marR="392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rowSpan="4">
                  <a:txBody>
                    <a:bodyPr/>
                    <a:lstStyle/>
                    <a:p>
                      <a:pPr algn="just">
                        <a:spcAft>
                          <a:spcPts val="0"/>
                        </a:spcAft>
                      </a:pPr>
                      <a:r>
                        <a:rPr lang="en-US" sz="1280" b="0" spc="-5" dirty="0">
                          <a:latin typeface="Bookman Old Style" panose="02050604050505020204"/>
                          <a:ea typeface="Times New Roman" panose="02020603050405020304"/>
                          <a:cs typeface="Calibri" panose="020F0502020204030204"/>
                        </a:rPr>
                        <a:t>2/1 Master Envelope for Scrutiny Documents</a:t>
                      </a:r>
                      <a:endParaRPr lang="en-US" sz="1280" b="0" dirty="0">
                        <a:latin typeface="Times New Roman" panose="02020603050405020304"/>
                        <a:ea typeface="Times New Roman" panose="02020603050405020304"/>
                        <a:cs typeface="Times New Roman" panose="02020603050405020304"/>
                      </a:endParaRPr>
                    </a:p>
                    <a:p>
                      <a:pPr algn="just">
                        <a:spcAft>
                          <a:spcPts val="0"/>
                        </a:spcAft>
                      </a:pPr>
                      <a:r>
                        <a:rPr lang="en-US" sz="1280" b="0" spc="-5" dirty="0">
                          <a:latin typeface="Bookman Old Style" panose="02050604050505020204"/>
                          <a:ea typeface="Times New Roman" panose="02020603050405020304"/>
                          <a:cs typeface="Calibri" panose="020F0502020204030204"/>
                        </a:rPr>
                        <a:t>Size (16”X12”)</a:t>
                      </a:r>
                      <a:endParaRPr lang="en-US" sz="1280" b="0" dirty="0">
                        <a:latin typeface="Times New Roman" panose="02020603050405020304"/>
                        <a:ea typeface="Times New Roman" panose="02020603050405020304"/>
                        <a:cs typeface="Times New Roman" panose="02020603050405020304"/>
                      </a:endParaRPr>
                    </a:p>
                  </a:txBody>
                  <a:tcPr marL="39247" marR="392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just">
                        <a:spcAft>
                          <a:spcPts val="0"/>
                        </a:spcAft>
                      </a:pPr>
                      <a:r>
                        <a:rPr lang="en-US" sz="1280" b="0" i="1" spc="-5">
                          <a:latin typeface="Bookman Old Style" panose="02050604050505020204"/>
                          <a:ea typeface="Times New Roman" panose="02020603050405020304"/>
                          <a:cs typeface="Calibri" panose="020F0502020204030204"/>
                        </a:rPr>
                        <a:t>Envelope No. </a:t>
                      </a:r>
                      <a:r>
                        <a:rPr lang="en-US" sz="1280" b="0" spc="-5">
                          <a:latin typeface="Bookman Old Style" panose="02050604050505020204"/>
                          <a:ea typeface="Times New Roman" panose="02020603050405020304"/>
                          <a:cs typeface="Calibri" panose="020F0502020204030204"/>
                        </a:rPr>
                        <a:t>2/2 for Presiding Officer’s Diary, Size (10”X4.5”)</a:t>
                      </a:r>
                      <a:endParaRPr lang="en-US" sz="1280" b="0">
                        <a:latin typeface="Times New Roman" panose="02020603050405020304"/>
                        <a:ea typeface="Times New Roman" panose="02020603050405020304"/>
                        <a:cs typeface="Times New Roman" panose="02020603050405020304"/>
                      </a:endParaRPr>
                    </a:p>
                  </a:txBody>
                  <a:tcPr marL="39247" marR="392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en-US" sz="1280" b="0" dirty="0">
                          <a:latin typeface="Bookman Old Style" panose="02050604050505020204"/>
                          <a:ea typeface="Times New Roman" panose="02020603050405020304"/>
                          <a:cs typeface="Calibri" panose="020F0502020204030204"/>
                        </a:rPr>
                        <a:t>1</a:t>
                      </a:r>
                      <a:endParaRPr lang="en-US" sz="1280" b="0" dirty="0">
                        <a:latin typeface="Times New Roman" panose="02020603050405020304"/>
                        <a:ea typeface="Times New Roman" panose="02020603050405020304"/>
                        <a:cs typeface="Times New Roman" panose="02020603050405020304"/>
                      </a:endParaRPr>
                    </a:p>
                  </a:txBody>
                  <a:tcPr marL="39247" marR="392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1"/>
                  </a:ext>
                </a:extLst>
              </a:tr>
              <a:tr h="52451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just">
                        <a:spcAft>
                          <a:spcPts val="0"/>
                        </a:spcAft>
                      </a:pPr>
                      <a:r>
                        <a:rPr lang="en-US" sz="1280" b="0" i="1" spc="-5">
                          <a:latin typeface="Bookman Old Style" panose="02050604050505020204"/>
                          <a:ea typeface="Times New Roman" panose="02020603050405020304"/>
                          <a:cs typeface="Calibri" panose="020F0502020204030204"/>
                        </a:rPr>
                        <a:t>Envelope No. </a:t>
                      </a:r>
                      <a:r>
                        <a:rPr lang="en-US" sz="1280" b="0" spc="-5">
                          <a:latin typeface="Bookman Old Style" panose="02050604050505020204"/>
                          <a:ea typeface="Times New Roman" panose="02020603050405020304"/>
                          <a:cs typeface="Calibri" panose="020F0502020204030204"/>
                        </a:rPr>
                        <a:t>2/3 for register of voters (17A), Size (14”X10”)</a:t>
                      </a:r>
                      <a:endParaRPr lang="en-US" sz="1280" b="0">
                        <a:latin typeface="Times New Roman" panose="02020603050405020304"/>
                        <a:ea typeface="Times New Roman" panose="02020603050405020304"/>
                        <a:cs typeface="Times New Roman" panose="02020603050405020304"/>
                      </a:endParaRPr>
                    </a:p>
                  </a:txBody>
                  <a:tcPr marL="39247" marR="392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en-US" sz="1280" b="0" dirty="0">
                          <a:latin typeface="Bookman Old Style" panose="02050604050505020204"/>
                          <a:ea typeface="Times New Roman" panose="02020603050405020304"/>
                          <a:cs typeface="Calibri" panose="020F0502020204030204"/>
                        </a:rPr>
                        <a:t>1</a:t>
                      </a:r>
                      <a:endParaRPr lang="en-US" sz="1280" b="0" dirty="0">
                        <a:latin typeface="Times New Roman" panose="02020603050405020304"/>
                        <a:ea typeface="Times New Roman" panose="02020603050405020304"/>
                        <a:cs typeface="Times New Roman" panose="02020603050405020304"/>
                      </a:endParaRPr>
                    </a:p>
                  </a:txBody>
                  <a:tcPr marL="39247" marR="392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2"/>
                  </a:ext>
                </a:extLst>
              </a:tr>
              <a:tr h="93853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just">
                        <a:spcAft>
                          <a:spcPts val="0"/>
                        </a:spcAft>
                      </a:pPr>
                      <a:r>
                        <a:rPr lang="en-US" sz="1280" b="0" i="1" spc="-5" dirty="0">
                          <a:latin typeface="Bookman Old Style" panose="02050604050505020204"/>
                          <a:ea typeface="Times New Roman" panose="02020603050405020304"/>
                          <a:cs typeface="Calibri" panose="020F0502020204030204"/>
                        </a:rPr>
                        <a:t>Envelope No. </a:t>
                      </a:r>
                      <a:r>
                        <a:rPr lang="en-US" sz="1280" b="0" spc="-5" dirty="0">
                          <a:latin typeface="Bookman Old Style" panose="02050604050505020204"/>
                          <a:ea typeface="Times New Roman" panose="02020603050405020304"/>
                          <a:cs typeface="Calibri" panose="020F0502020204030204"/>
                        </a:rPr>
                        <a:t>2/4 for the list of blind and infirm electors in Form 14-A and the declarations of the companions</a:t>
                      </a:r>
                      <a:endParaRPr lang="en-US" sz="1280" b="0" dirty="0">
                        <a:latin typeface="Times New Roman" panose="02020603050405020304"/>
                        <a:ea typeface="Times New Roman" panose="02020603050405020304"/>
                        <a:cs typeface="Times New Roman" panose="02020603050405020304"/>
                      </a:endParaRPr>
                    </a:p>
                    <a:p>
                      <a:pPr algn="just">
                        <a:spcAft>
                          <a:spcPts val="0"/>
                        </a:spcAft>
                      </a:pPr>
                      <a:r>
                        <a:rPr lang="en-US" sz="1280" b="0" spc="-5" dirty="0">
                          <a:latin typeface="Bookman Old Style" panose="02050604050505020204"/>
                          <a:ea typeface="Times New Roman" panose="02020603050405020304"/>
                          <a:cs typeface="Calibri" panose="020F0502020204030204"/>
                        </a:rPr>
                        <a:t> (10”X4.5”)</a:t>
                      </a:r>
                      <a:endParaRPr lang="en-US" sz="1280" b="0" dirty="0">
                        <a:latin typeface="Times New Roman" panose="02020603050405020304"/>
                        <a:ea typeface="Times New Roman" panose="02020603050405020304"/>
                        <a:cs typeface="Times New Roman" panose="02020603050405020304"/>
                      </a:endParaRPr>
                    </a:p>
                  </a:txBody>
                  <a:tcPr marL="39247" marR="392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en-US" sz="1280" b="0">
                          <a:latin typeface="Bookman Old Style" panose="02050604050505020204"/>
                          <a:ea typeface="Times New Roman" panose="02020603050405020304"/>
                          <a:cs typeface="Calibri" panose="020F0502020204030204"/>
                        </a:rPr>
                        <a:t>1</a:t>
                      </a:r>
                      <a:endParaRPr lang="en-US" sz="1280" b="0">
                        <a:latin typeface="Times New Roman" panose="02020603050405020304"/>
                        <a:ea typeface="Times New Roman" panose="02020603050405020304"/>
                        <a:cs typeface="Times New Roman" panose="02020603050405020304"/>
                      </a:endParaRPr>
                    </a:p>
                  </a:txBody>
                  <a:tcPr marL="39247" marR="392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3"/>
                  </a:ext>
                </a:extLst>
              </a:tr>
              <a:tr h="546735">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just">
                        <a:spcAft>
                          <a:spcPts val="0"/>
                        </a:spcAft>
                      </a:pPr>
                      <a:r>
                        <a:rPr lang="en-US" sz="1280" b="0" i="1" spc="-5" dirty="0">
                          <a:latin typeface="Bookman Old Style" panose="02050604050505020204"/>
                          <a:ea typeface="Times New Roman" panose="02020603050405020304"/>
                          <a:cs typeface="Calibri" panose="020F0502020204030204"/>
                        </a:rPr>
                        <a:t>Envelope No. </a:t>
                      </a:r>
                      <a:r>
                        <a:rPr lang="en-US" sz="1280" b="0" spc="-5" dirty="0">
                          <a:latin typeface="Bookman Old Style" panose="02050604050505020204"/>
                          <a:ea typeface="Times New Roman" panose="02020603050405020304"/>
                          <a:cs typeface="Calibri" panose="020F0502020204030204"/>
                        </a:rPr>
                        <a:t>2/5 for Visit Sheet </a:t>
                      </a:r>
                      <a:endParaRPr lang="en-US" sz="1280" b="0" dirty="0">
                        <a:latin typeface="Times New Roman" panose="02020603050405020304"/>
                        <a:ea typeface="Times New Roman" panose="02020603050405020304"/>
                        <a:cs typeface="Times New Roman" panose="02020603050405020304"/>
                      </a:endParaRPr>
                    </a:p>
                    <a:p>
                      <a:pPr algn="just">
                        <a:spcAft>
                          <a:spcPts val="0"/>
                        </a:spcAft>
                      </a:pPr>
                      <a:r>
                        <a:rPr lang="en-US" sz="1280" b="0" spc="-5" dirty="0">
                          <a:latin typeface="Bookman Old Style" panose="02050604050505020204"/>
                          <a:ea typeface="Times New Roman" panose="02020603050405020304"/>
                          <a:cs typeface="Calibri" panose="020F0502020204030204"/>
                        </a:rPr>
                        <a:t>(10”X4.5”)</a:t>
                      </a:r>
                      <a:endParaRPr lang="en-US" sz="1280" b="0" dirty="0">
                        <a:latin typeface="Times New Roman" panose="02020603050405020304"/>
                        <a:ea typeface="Times New Roman" panose="02020603050405020304"/>
                        <a:cs typeface="Times New Roman" panose="02020603050405020304"/>
                      </a:endParaRPr>
                    </a:p>
                  </a:txBody>
                  <a:tcPr marL="39247" marR="392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en-US" sz="1280" b="0" dirty="0">
                          <a:latin typeface="Bookman Old Style" panose="02050604050505020204"/>
                          <a:ea typeface="Times New Roman" panose="02020603050405020304"/>
                          <a:cs typeface="Calibri" panose="020F0502020204030204"/>
                        </a:rPr>
                        <a:t>1</a:t>
                      </a:r>
                      <a:endParaRPr lang="en-US" sz="1280" b="0" dirty="0">
                        <a:latin typeface="Times New Roman" panose="02020603050405020304"/>
                        <a:ea typeface="Times New Roman" panose="02020603050405020304"/>
                        <a:cs typeface="Times New Roman" panose="02020603050405020304"/>
                      </a:endParaRPr>
                    </a:p>
                  </a:txBody>
                  <a:tcPr marL="39247" marR="392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4"/>
                  </a:ext>
                </a:extLst>
              </a:tr>
            </a:tbl>
          </a:graphicData>
        </a:graphic>
      </p:graphicFrame>
      <p:sp>
        <p:nvSpPr>
          <p:cNvPr id="208897" name="Rectangle 1"/>
          <p:cNvSpPr>
            <a:spLocks noChangeArrowheads="1"/>
          </p:cNvSpPr>
          <p:nvPr/>
        </p:nvSpPr>
        <p:spPr bwMode="auto">
          <a:xfrm>
            <a:off x="102042" y="113724"/>
            <a:ext cx="7091238" cy="2122170"/>
          </a:xfrm>
          <a:prstGeom prst="rect">
            <a:avLst/>
          </a:prstGeom>
          <a:solidFill>
            <a:schemeClr val="accent4">
              <a:lumMod val="20000"/>
              <a:lumOff val="80000"/>
            </a:schemeClr>
          </a:solidFill>
          <a:ln w="9525">
            <a:noFill/>
            <a:miter lim="800000"/>
          </a:ln>
          <a:effectLst/>
        </p:spPr>
        <p:txBody>
          <a:bodyPr vert="horz" wrap="square" lIns="54864" tIns="27432" rIns="54864" bIns="27432" numCol="1" anchor="ctr" anchorCtr="0" compatLnSpc="1">
            <a:spAutoFit/>
          </a:bodyPr>
          <a:lstStyle/>
          <a:p>
            <a:pPr algn="ctr" fontAlgn="base">
              <a:spcBef>
                <a:spcPct val="0"/>
              </a:spcBef>
              <a:spcAft>
                <a:spcPct val="0"/>
              </a:spcAft>
              <a:tabLst>
                <a:tab pos="342900" algn="l"/>
              </a:tabLst>
            </a:pPr>
            <a:r>
              <a:rPr lang="en-US" sz="2240" b="1" dirty="0">
                <a:solidFill>
                  <a:srgbClr val="800000"/>
                </a:solidFill>
              </a:rPr>
              <a:t>Special Counter at RC</a:t>
            </a:r>
            <a:endParaRPr lang="en-US" sz="2240" dirty="0">
              <a:solidFill>
                <a:prstClr val="black"/>
              </a:solidFill>
              <a:latin typeface="Bookman Old Style" panose="02050604050505020204" pitchFamily="18" charset="0"/>
              <a:ea typeface="Calibri" panose="020F0502020204030204" pitchFamily="34" charset="0"/>
              <a:cs typeface="Calibri" panose="020F0502020204030204" pitchFamily="34" charset="0"/>
            </a:endParaRPr>
          </a:p>
          <a:p>
            <a:pPr algn="just" fontAlgn="base">
              <a:spcBef>
                <a:spcPct val="0"/>
              </a:spcBef>
              <a:spcAft>
                <a:spcPct val="0"/>
              </a:spcAft>
              <a:buFontTx/>
              <a:buChar char="•"/>
              <a:tabLst>
                <a:tab pos="342900" algn="l"/>
              </a:tabLst>
            </a:pPr>
            <a:r>
              <a:rPr lang="en-US" sz="1600" dirty="0">
                <a:solidFill>
                  <a:prstClr val="black"/>
                </a:solidFill>
                <a:latin typeface="Bookman Old Style" panose="02050604050505020204" pitchFamily="18" charset="0"/>
                <a:ea typeface="Calibri" panose="020F0502020204030204" pitchFamily="34" charset="0"/>
                <a:cs typeface="Calibri" panose="020F0502020204030204" pitchFamily="34" charset="0"/>
              </a:rPr>
              <a:t>for receiving EVMs/VVPATs and other documents from the specific polling-stations about which complaints had been received from political parties / candidates during the course of polling; </a:t>
            </a:r>
          </a:p>
          <a:p>
            <a:pPr algn="just" fontAlgn="base">
              <a:spcBef>
                <a:spcPct val="0"/>
              </a:spcBef>
              <a:spcAft>
                <a:spcPct val="0"/>
              </a:spcAft>
              <a:buFontTx/>
              <a:buChar char="•"/>
              <a:tabLst>
                <a:tab pos="342900" algn="l"/>
              </a:tabLst>
            </a:pPr>
            <a:r>
              <a:rPr lang="en-US" sz="1600" dirty="0">
                <a:solidFill>
                  <a:prstClr val="black"/>
                </a:solidFill>
                <a:latin typeface="Bookman Old Style" panose="02050604050505020204" pitchFamily="18" charset="0"/>
                <a:ea typeface="Calibri" panose="020F0502020204030204" pitchFamily="34" charset="0"/>
                <a:cs typeface="Calibri" panose="020F0502020204030204" pitchFamily="34" charset="0"/>
              </a:rPr>
              <a:t>polling stations in which significant event such as violent-incidents, heated arguments with the polling personnel, clash between polling -agents, break-down of machines reported and where the EVM replacement had taken place . </a:t>
            </a:r>
            <a:endParaRPr lang="en-US" sz="1600" dirty="0">
              <a:solidFill>
                <a:prstClr val="black"/>
              </a:solidFill>
              <a:latin typeface="Arial" panose="020B0604020202020204" pitchFamily="34" charset="0"/>
              <a:cs typeface="Arial" panose="020B0604020202020204" pitchFamily="34" charset="0"/>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76200"/>
            <a:ext cx="7086600" cy="5201424"/>
          </a:xfrm>
          <a:prstGeom prst="rect">
            <a:avLst/>
          </a:prstGeom>
        </p:spPr>
        <p:txBody>
          <a:bodyPr wrap="square">
            <a:spAutoFit/>
          </a:bodyPr>
          <a:lstStyle/>
          <a:p>
            <a:pPr algn="just"/>
            <a:r>
              <a:rPr lang="en-US" sz="1400" dirty="0">
                <a:solidFill>
                  <a:prstClr val="black"/>
                </a:solidFill>
              </a:rPr>
              <a:t>			</a:t>
            </a:r>
          </a:p>
          <a:p>
            <a:pPr algn="ctr"/>
            <a:r>
              <a:rPr lang="en-US" sz="2400" b="1" dirty="0">
                <a:solidFill>
                  <a:prstClr val="black"/>
                </a:solidFill>
              </a:rPr>
              <a:t>Six separate large packets: </a:t>
            </a:r>
          </a:p>
          <a:p>
            <a:pPr algn="just"/>
            <a:r>
              <a:rPr lang="en-US" sz="1400" dirty="0">
                <a:solidFill>
                  <a:prstClr val="black"/>
                </a:solidFill>
              </a:rPr>
              <a:t>Even if a statement or record to be mentioned in the statutory form or non-statutory form is ‘Nil’, such ‘Nil ‘remark should be marked on the concerned statutory form or non-statutory form and placed in the respective envelopes and packed in the large packets. </a:t>
            </a:r>
          </a:p>
          <a:p>
            <a:pPr algn="just"/>
            <a:endParaRPr lang="en-US" sz="1400" dirty="0">
              <a:solidFill>
                <a:prstClr val="black"/>
              </a:solidFill>
            </a:endParaRPr>
          </a:p>
          <a:p>
            <a:pPr algn="just"/>
            <a:r>
              <a:rPr lang="en-US" b="1" dirty="0">
                <a:solidFill>
                  <a:prstClr val="black"/>
                </a:solidFill>
              </a:rPr>
              <a:t>First packet (WHITE) - </a:t>
            </a:r>
            <a:r>
              <a:rPr lang="en-US" sz="1400" dirty="0">
                <a:solidFill>
                  <a:prstClr val="black"/>
                </a:solidFill>
              </a:rPr>
              <a:t>“EVM PAPERS COVER”</a:t>
            </a:r>
          </a:p>
          <a:p>
            <a:pPr algn="just"/>
            <a:endParaRPr lang="en-US" sz="1400" dirty="0">
              <a:solidFill>
                <a:prstClr val="black"/>
              </a:solidFill>
            </a:endParaRPr>
          </a:p>
          <a:p>
            <a:pPr algn="just"/>
            <a:r>
              <a:rPr lang="en-US" sz="1400" dirty="0">
                <a:solidFill>
                  <a:prstClr val="black"/>
                </a:solidFill>
              </a:rPr>
              <a:t>a)Envelope containing the account of votes recorded (</a:t>
            </a:r>
            <a:r>
              <a:rPr lang="en-US" sz="1400" b="1" dirty="0">
                <a:solidFill>
                  <a:prstClr val="black"/>
                </a:solidFill>
              </a:rPr>
              <a:t>Form-17C</a:t>
            </a:r>
            <a:r>
              <a:rPr lang="en-US" sz="1400" dirty="0">
                <a:solidFill>
                  <a:prstClr val="black"/>
                </a:solidFill>
              </a:rPr>
              <a:t>),</a:t>
            </a:r>
          </a:p>
          <a:p>
            <a:pPr algn="just"/>
            <a:endParaRPr lang="en-US" sz="1400" dirty="0">
              <a:solidFill>
                <a:prstClr val="black"/>
              </a:solidFill>
            </a:endParaRPr>
          </a:p>
          <a:p>
            <a:pPr algn="just"/>
            <a:r>
              <a:rPr lang="en-US" sz="1400" dirty="0">
                <a:solidFill>
                  <a:prstClr val="black"/>
                </a:solidFill>
              </a:rPr>
              <a:t>b)Envelope containing the </a:t>
            </a:r>
            <a:r>
              <a:rPr lang="en-US" sz="1400" dirty="0" err="1">
                <a:solidFill>
                  <a:prstClr val="black"/>
                </a:solidFill>
              </a:rPr>
              <a:t>PrO</a:t>
            </a:r>
            <a:r>
              <a:rPr lang="en-US" sz="1400" dirty="0">
                <a:solidFill>
                  <a:prstClr val="black"/>
                </a:solidFill>
              </a:rPr>
              <a:t> Report I (</a:t>
            </a:r>
            <a:r>
              <a:rPr lang="en-US" sz="1400" b="1" dirty="0">
                <a:solidFill>
                  <a:prstClr val="black"/>
                </a:solidFill>
              </a:rPr>
              <a:t>Mock-Poll Certiﬁcate</a:t>
            </a:r>
            <a:r>
              <a:rPr lang="en-US" sz="1400" dirty="0">
                <a:solidFill>
                  <a:prstClr val="black"/>
                </a:solidFill>
              </a:rPr>
              <a:t>), </a:t>
            </a:r>
            <a:r>
              <a:rPr lang="en-US" sz="1400" b="1" dirty="0">
                <a:solidFill>
                  <a:prstClr val="black"/>
                </a:solidFill>
              </a:rPr>
              <a:t>II &amp; III</a:t>
            </a:r>
          </a:p>
          <a:p>
            <a:pPr algn="just"/>
            <a:endParaRPr lang="en-US" sz="1400" dirty="0">
              <a:solidFill>
                <a:prstClr val="black"/>
              </a:solidFill>
            </a:endParaRPr>
          </a:p>
          <a:p>
            <a:pPr algn="just"/>
            <a:r>
              <a:rPr lang="en-US" sz="1400" b="1" dirty="0">
                <a:solidFill>
                  <a:prstClr val="black"/>
                </a:solidFill>
              </a:rPr>
              <a:t>c)Black color Sealed Envelope </a:t>
            </a:r>
            <a:r>
              <a:rPr lang="en-US" sz="1400" dirty="0">
                <a:solidFill>
                  <a:prstClr val="black"/>
                </a:solidFill>
              </a:rPr>
              <a:t>containing Printed VVPAT paper slips of Mock Poll</a:t>
            </a:r>
          </a:p>
          <a:p>
            <a:pPr algn="just"/>
            <a:endParaRPr lang="en-US" sz="1400" dirty="0">
              <a:solidFill>
                <a:prstClr val="black"/>
              </a:solidFill>
            </a:endParaRPr>
          </a:p>
          <a:p>
            <a:pPr algn="just"/>
            <a:r>
              <a:rPr lang="en-US" sz="1400" i="1" dirty="0">
                <a:solidFill>
                  <a:prstClr val="black"/>
                </a:solidFill>
              </a:rPr>
              <a:t>Note: All the above election papers should be kept in unsealed white </a:t>
            </a:r>
            <a:r>
              <a:rPr lang="en-US" sz="1400" i="1" dirty="0" err="1">
                <a:solidFill>
                  <a:prstClr val="black"/>
                </a:solidFill>
              </a:rPr>
              <a:t>coloured</a:t>
            </a:r>
            <a:r>
              <a:rPr lang="en-US" sz="1400" i="1" dirty="0">
                <a:solidFill>
                  <a:prstClr val="black"/>
                </a:solidFill>
              </a:rPr>
              <a:t> master envelope (Envelope No: 1/1) and should be kept in the Polled EVM </a:t>
            </a:r>
            <a:r>
              <a:rPr lang="en-US" sz="1400" i="1" dirty="0" err="1">
                <a:solidFill>
                  <a:prstClr val="black"/>
                </a:solidFill>
              </a:rPr>
              <a:t>Strongroom</a:t>
            </a:r>
            <a:r>
              <a:rPr lang="en-US" sz="1400" i="1" dirty="0">
                <a:solidFill>
                  <a:prstClr val="black"/>
                </a:solidFill>
              </a:rPr>
              <a:t>.</a:t>
            </a:r>
          </a:p>
          <a:p>
            <a:pPr algn="just"/>
            <a:endParaRPr lang="en-US" sz="1400" i="1" dirty="0">
              <a:solidFill>
                <a:prstClr val="black"/>
              </a:solidFill>
            </a:endParaRPr>
          </a:p>
          <a:p>
            <a:pPr algn="just"/>
            <a:r>
              <a:rPr lang="en-US" sz="1100" b="1" dirty="0">
                <a:solidFill>
                  <a:prstClr val="black"/>
                </a:solidFill>
              </a:rPr>
              <a:t>In case of simultaneous election- </a:t>
            </a:r>
          </a:p>
          <a:p>
            <a:pPr algn="just"/>
            <a:r>
              <a:rPr lang="en-US" sz="1100" dirty="0">
                <a:solidFill>
                  <a:prstClr val="black"/>
                </a:solidFill>
              </a:rPr>
              <a:t>for assembly election, </a:t>
            </a:r>
          </a:p>
          <a:p>
            <a:pPr marL="285750" indent="-285750" algn="just">
              <a:buFont typeface="Wingdings" panose="05000000000000000000" pitchFamily="2" charset="2"/>
              <a:buChar char="ü"/>
            </a:pPr>
            <a:r>
              <a:rPr lang="en-US" sz="1100" dirty="0">
                <a:solidFill>
                  <a:prstClr val="black"/>
                </a:solidFill>
              </a:rPr>
              <a:t>one additional Master envelope for EVM Papers in pink </a:t>
            </a:r>
            <a:r>
              <a:rPr lang="en-US" sz="1100" dirty="0" err="1">
                <a:solidFill>
                  <a:prstClr val="black"/>
                </a:solidFill>
              </a:rPr>
              <a:t>colour</a:t>
            </a:r>
            <a:r>
              <a:rPr lang="en-US" sz="1100" dirty="0">
                <a:solidFill>
                  <a:prstClr val="black"/>
                </a:solidFill>
              </a:rPr>
              <a:t>, </a:t>
            </a:r>
          </a:p>
          <a:p>
            <a:pPr marL="285750" indent="-285750" algn="just">
              <a:buFont typeface="Wingdings" panose="05000000000000000000" pitchFamily="2" charset="2"/>
              <a:buChar char="ü"/>
            </a:pPr>
            <a:r>
              <a:rPr lang="en-US" sz="1100" dirty="0">
                <a:solidFill>
                  <a:prstClr val="black"/>
                </a:solidFill>
              </a:rPr>
              <a:t>one additional envelope for account of votes recorded (17C) in pink </a:t>
            </a:r>
            <a:r>
              <a:rPr lang="en-US" sz="1100" dirty="0" err="1">
                <a:solidFill>
                  <a:prstClr val="black"/>
                </a:solidFill>
              </a:rPr>
              <a:t>colour</a:t>
            </a:r>
            <a:r>
              <a:rPr lang="en-US" sz="1100" dirty="0">
                <a:solidFill>
                  <a:prstClr val="black"/>
                </a:solidFill>
              </a:rPr>
              <a:t> and </a:t>
            </a:r>
          </a:p>
          <a:p>
            <a:pPr marL="285750" indent="-285750" algn="just">
              <a:buFont typeface="Wingdings" panose="05000000000000000000" pitchFamily="2" charset="2"/>
              <a:buChar char="ü"/>
            </a:pPr>
            <a:r>
              <a:rPr lang="en-US" sz="1100" dirty="0">
                <a:solidFill>
                  <a:prstClr val="black"/>
                </a:solidFill>
              </a:rPr>
              <a:t>one additional envelope for Presiding Oﬃcer’s Report-I (Mock Poll Certiﬁcate), II &amp; III in pink color and </a:t>
            </a:r>
          </a:p>
          <a:p>
            <a:pPr marL="285750" indent="-285750" algn="just">
              <a:buFont typeface="Wingdings" panose="05000000000000000000" pitchFamily="2" charset="2"/>
              <a:buChar char="ü"/>
            </a:pPr>
            <a:r>
              <a:rPr lang="en-US" sz="1100" dirty="0">
                <a:solidFill>
                  <a:prstClr val="black"/>
                </a:solidFill>
              </a:rPr>
              <a:t>one additional envelope for VVPAT paper slips of Mock poll in black </a:t>
            </a:r>
            <a:r>
              <a:rPr lang="en-US" sz="1100" dirty="0" err="1">
                <a:solidFill>
                  <a:prstClr val="black"/>
                </a:solidFill>
              </a:rPr>
              <a:t>colour</a:t>
            </a:r>
            <a:r>
              <a:rPr lang="en-US" sz="1100" dirty="0">
                <a:solidFill>
                  <a:prstClr val="black"/>
                </a:solidFill>
              </a:rPr>
              <a:t> for assembly poll EVM.</a:t>
            </a:r>
          </a:p>
          <a:p>
            <a:pPr algn="just"/>
            <a:endParaRPr lang="en-US" sz="1400" dirty="0">
              <a:solidFill>
                <a:prstClr val="black"/>
              </a:solidFill>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228600"/>
            <a:ext cx="6858000" cy="3816429"/>
          </a:xfrm>
          <a:prstGeom prst="rect">
            <a:avLst/>
          </a:prstGeom>
        </p:spPr>
        <p:txBody>
          <a:bodyPr wrap="square">
            <a:spAutoFit/>
          </a:bodyPr>
          <a:lstStyle/>
          <a:p>
            <a:pPr algn="ctr"/>
            <a:r>
              <a:rPr lang="en-US" b="1" dirty="0">
                <a:solidFill>
                  <a:prstClr val="black"/>
                </a:solidFill>
              </a:rPr>
              <a:t>Second packet (colored WHITE) </a:t>
            </a:r>
          </a:p>
          <a:p>
            <a:pPr algn="ctr"/>
            <a:r>
              <a:rPr lang="en-US" sz="1400" b="1" dirty="0">
                <a:solidFill>
                  <a:prstClr val="black"/>
                </a:solidFill>
              </a:rPr>
              <a:t>-</a:t>
            </a:r>
            <a:r>
              <a:rPr lang="en-US" sz="1400" dirty="0">
                <a:solidFill>
                  <a:prstClr val="black"/>
                </a:solidFill>
              </a:rPr>
              <a:t>unsealed/sealed envelopes ( “SCRUTINY COVER”)</a:t>
            </a:r>
          </a:p>
          <a:p>
            <a:pPr algn="ctr"/>
            <a:endParaRPr lang="en-US" sz="1400" dirty="0">
              <a:solidFill>
                <a:prstClr val="black"/>
              </a:solidFill>
            </a:endParaRPr>
          </a:p>
          <a:p>
            <a:pPr algn="just"/>
            <a:endParaRPr lang="en-US" sz="1400" dirty="0">
              <a:solidFill>
                <a:prstClr val="black"/>
              </a:solidFill>
            </a:endParaRPr>
          </a:p>
          <a:p>
            <a:pPr algn="just"/>
            <a:r>
              <a:rPr lang="en-US" sz="1400" dirty="0">
                <a:solidFill>
                  <a:prstClr val="black"/>
                </a:solidFill>
              </a:rPr>
              <a:t>a)Unsealed envelope containing the Presiding Oﬃcer’s Diary</a:t>
            </a:r>
          </a:p>
          <a:p>
            <a:pPr algn="just"/>
            <a:endParaRPr lang="en-US" sz="1400" dirty="0">
              <a:solidFill>
                <a:prstClr val="black"/>
              </a:solidFill>
            </a:endParaRPr>
          </a:p>
          <a:p>
            <a:pPr algn="just"/>
            <a:r>
              <a:rPr lang="en-US" sz="1400" dirty="0">
                <a:solidFill>
                  <a:prstClr val="black"/>
                </a:solidFill>
              </a:rPr>
              <a:t>b)Sealed envelope containing the register of voters (17A)</a:t>
            </a:r>
          </a:p>
          <a:p>
            <a:pPr algn="just"/>
            <a:endParaRPr lang="en-US" sz="1400" dirty="0">
              <a:solidFill>
                <a:prstClr val="black"/>
              </a:solidFill>
            </a:endParaRPr>
          </a:p>
          <a:p>
            <a:pPr algn="just"/>
            <a:r>
              <a:rPr lang="en-US" sz="1400" dirty="0">
                <a:solidFill>
                  <a:prstClr val="black"/>
                </a:solidFill>
              </a:rPr>
              <a:t>c)Unsealed envelope containing Visit Sheet</a:t>
            </a:r>
          </a:p>
          <a:p>
            <a:pPr algn="just"/>
            <a:endParaRPr lang="en-US" sz="1400" dirty="0">
              <a:solidFill>
                <a:prstClr val="black"/>
              </a:solidFill>
            </a:endParaRPr>
          </a:p>
          <a:p>
            <a:pPr algn="just"/>
            <a:r>
              <a:rPr lang="en-US" sz="1400" dirty="0">
                <a:solidFill>
                  <a:prstClr val="black"/>
                </a:solidFill>
              </a:rPr>
              <a:t>d)Unsealed envelope containing the list of blind and inﬁrm electors in Form 14-Aand the declarations of the companions.</a:t>
            </a:r>
          </a:p>
          <a:p>
            <a:pPr algn="just"/>
            <a:endParaRPr lang="en-US" sz="1400" dirty="0">
              <a:solidFill>
                <a:prstClr val="black"/>
              </a:solidFill>
            </a:endParaRPr>
          </a:p>
          <a:p>
            <a:pPr algn="just"/>
            <a:r>
              <a:rPr lang="en-US" sz="1400" dirty="0">
                <a:solidFill>
                  <a:prstClr val="black"/>
                </a:solidFill>
              </a:rPr>
              <a:t>Note: All the above election papers should be kept in unsealed white </a:t>
            </a:r>
            <a:r>
              <a:rPr lang="en-US" sz="1400" dirty="0" err="1">
                <a:solidFill>
                  <a:prstClr val="black"/>
                </a:solidFill>
              </a:rPr>
              <a:t>coloured</a:t>
            </a:r>
            <a:r>
              <a:rPr lang="en-US" sz="1400" dirty="0">
                <a:solidFill>
                  <a:prstClr val="black"/>
                </a:solidFill>
              </a:rPr>
              <a:t> master envelope (Envelope No: 2/1) and Polling Station wise scrutiny cover required for scrutiny should be stored separately in a strong room other than Polled EVM </a:t>
            </a:r>
            <a:r>
              <a:rPr lang="en-US" sz="1400" dirty="0" err="1">
                <a:solidFill>
                  <a:prstClr val="black"/>
                </a:solidFill>
              </a:rPr>
              <a:t>strongroom</a:t>
            </a:r>
            <a:r>
              <a:rPr lang="en-US" sz="1400" dirty="0">
                <a:solidFill>
                  <a:prstClr val="black"/>
                </a:solidFill>
              </a:rPr>
              <a:t> having polled EVMs and VVPATs.</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920.png"/>
          <p:cNvPicPr>
            <a:picLocks noChangeAspect="1"/>
          </p:cNvPicPr>
          <p:nvPr/>
        </p:nvPicPr>
        <p:blipFill>
          <a:blip r:embed="rId2" cstate="print"/>
          <a:stretch>
            <a:fillRect/>
          </a:stretch>
        </p:blipFill>
        <p:spPr>
          <a:xfrm>
            <a:off x="609600" y="4648200"/>
            <a:ext cx="5181600" cy="315595"/>
          </a:xfrm>
          <a:prstGeom prst="rect">
            <a:avLst/>
          </a:prstGeom>
        </p:spPr>
      </p:pic>
      <p:sp>
        <p:nvSpPr>
          <p:cNvPr id="7" name="TextBox 6"/>
          <p:cNvSpPr txBox="1"/>
          <p:nvPr/>
        </p:nvSpPr>
        <p:spPr>
          <a:xfrm>
            <a:off x="152400" y="152400"/>
            <a:ext cx="6858000" cy="3754874"/>
          </a:xfrm>
          <a:prstGeom prst="rect">
            <a:avLst/>
          </a:prstGeom>
          <a:noFill/>
        </p:spPr>
        <p:txBody>
          <a:bodyPr wrap="square" rtlCol="0">
            <a:spAutoFit/>
          </a:bodyPr>
          <a:lstStyle/>
          <a:p>
            <a:r>
              <a:rPr lang="en-IN" sz="2200" b="1" dirty="0">
                <a:solidFill>
                  <a:prstClr val="black"/>
                </a:solidFill>
              </a:rPr>
              <a:t>Third Packet ( White </a:t>
            </a:r>
            <a:r>
              <a:rPr lang="en-IN" sz="2200" b="1" dirty="0" err="1">
                <a:solidFill>
                  <a:prstClr val="black"/>
                </a:solidFill>
              </a:rPr>
              <a:t>Color</a:t>
            </a:r>
            <a:r>
              <a:rPr lang="en-IN" sz="2200" b="1" dirty="0">
                <a:solidFill>
                  <a:prstClr val="black"/>
                </a:solidFill>
              </a:rPr>
              <a:t>) – Statutory Cover </a:t>
            </a:r>
          </a:p>
          <a:p>
            <a:endParaRPr lang="en-IN" dirty="0">
              <a:solidFill>
                <a:prstClr val="black"/>
              </a:solidFill>
            </a:endParaRPr>
          </a:p>
          <a:p>
            <a:pPr marL="342900" indent="-342900">
              <a:buFontTx/>
              <a:buAutoNum type="alphaLcParenR"/>
            </a:pPr>
            <a:r>
              <a:rPr lang="en-IN" dirty="0">
                <a:solidFill>
                  <a:prstClr val="black"/>
                </a:solidFill>
              </a:rPr>
              <a:t>Sealed envelope containing the marked copy of the Electoral Roll and list of CSVs</a:t>
            </a:r>
          </a:p>
          <a:p>
            <a:pPr marL="342900" indent="-342900">
              <a:buFontTx/>
              <a:buAutoNum type="alphaLcParenR"/>
            </a:pPr>
            <a:endParaRPr lang="en-IN" dirty="0">
              <a:solidFill>
                <a:prstClr val="black"/>
              </a:solidFill>
            </a:endParaRPr>
          </a:p>
          <a:p>
            <a:pPr marL="342900" indent="-342900">
              <a:buFontTx/>
              <a:buAutoNum type="alphaLcParenR"/>
            </a:pPr>
            <a:r>
              <a:rPr lang="en-IN" dirty="0">
                <a:solidFill>
                  <a:prstClr val="black"/>
                </a:solidFill>
              </a:rPr>
              <a:t>Sealed envelope containing voter’s slip</a:t>
            </a:r>
          </a:p>
          <a:p>
            <a:pPr marL="342900" indent="-342900">
              <a:buFontTx/>
              <a:buAutoNum type="alphaLcParenR"/>
            </a:pPr>
            <a:endParaRPr lang="en-IN" dirty="0">
              <a:solidFill>
                <a:prstClr val="black"/>
              </a:solidFill>
            </a:endParaRPr>
          </a:p>
          <a:p>
            <a:pPr marL="342900" indent="-342900">
              <a:buFontTx/>
              <a:buAutoNum type="alphaLcParenR"/>
            </a:pPr>
            <a:r>
              <a:rPr lang="en-IN" dirty="0">
                <a:solidFill>
                  <a:prstClr val="black"/>
                </a:solidFill>
              </a:rPr>
              <a:t>Sealed envelope containing unused tendered ballot papers</a:t>
            </a:r>
          </a:p>
          <a:p>
            <a:pPr marL="342900" indent="-342900">
              <a:buFontTx/>
              <a:buAutoNum type="alphaLcParenR"/>
            </a:pPr>
            <a:endParaRPr lang="en-IN" dirty="0">
              <a:solidFill>
                <a:prstClr val="black"/>
              </a:solidFill>
            </a:endParaRPr>
          </a:p>
          <a:p>
            <a:pPr marL="342900" indent="-342900">
              <a:buFontTx/>
              <a:buAutoNum type="alphaLcParenR"/>
            </a:pPr>
            <a:r>
              <a:rPr lang="en-IN" dirty="0">
                <a:solidFill>
                  <a:prstClr val="black"/>
                </a:solidFill>
              </a:rPr>
              <a:t>Sealed envelope containing the used tendered ballot papers and the list in form 17 B</a:t>
            </a:r>
          </a:p>
          <a:p>
            <a:pPr marL="342900" indent="-342900">
              <a:buFontTx/>
              <a:buAutoNum type="alphaLcParenR"/>
            </a:pPr>
            <a:endParaRPr lang="en-IN" dirty="0">
              <a:solidFill>
                <a:prstClr val="black"/>
              </a:solidFill>
            </a:endParaRPr>
          </a:p>
          <a:p>
            <a:pPr marL="342900" indent="-342900">
              <a:buFontTx/>
              <a:buAutoNum type="alphaLcParenR"/>
            </a:pPr>
            <a:r>
              <a:rPr lang="en-IN" dirty="0">
                <a:solidFill>
                  <a:prstClr val="black"/>
                </a:solidFill>
              </a:rPr>
              <a:t>e) Sealed envelope including challenged vote in form 14</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52400"/>
            <a:ext cx="7010400" cy="4616648"/>
          </a:xfrm>
          <a:prstGeom prst="rect">
            <a:avLst/>
          </a:prstGeom>
          <a:solidFill>
            <a:srgbClr val="FFFF00"/>
          </a:solidFill>
        </p:spPr>
        <p:txBody>
          <a:bodyPr wrap="square">
            <a:spAutoFit/>
          </a:bodyPr>
          <a:lstStyle/>
          <a:p>
            <a:r>
              <a:rPr lang="en-US" b="1" dirty="0">
                <a:solidFill>
                  <a:prstClr val="black"/>
                </a:solidFill>
              </a:rPr>
              <a:t>Fourth Packet (Non-Statutory Cover )</a:t>
            </a:r>
            <a:r>
              <a:rPr lang="en-US" sz="1200" dirty="0">
                <a:solidFill>
                  <a:prstClr val="black"/>
                </a:solidFill>
              </a:rPr>
              <a:t>	</a:t>
            </a:r>
            <a:r>
              <a:rPr lang="en-US" sz="1200" b="1" dirty="0">
                <a:solidFill>
                  <a:prstClr val="black"/>
                </a:solidFill>
              </a:rPr>
              <a:t>- Yellow</a:t>
            </a:r>
          </a:p>
          <a:p>
            <a:r>
              <a:rPr lang="en-US" sz="1200" b="1" dirty="0">
                <a:solidFill>
                  <a:prstClr val="black"/>
                </a:solidFill>
              </a:rPr>
              <a:t>	</a:t>
            </a:r>
          </a:p>
          <a:p>
            <a:r>
              <a:rPr lang="en-US" sz="1200" dirty="0">
                <a:solidFill>
                  <a:prstClr val="black"/>
                </a:solidFill>
              </a:rPr>
              <a:t>a)Envelope containing the copy or copies of electoral roll (other than the marked copy)</a:t>
            </a:r>
          </a:p>
          <a:p>
            <a:endParaRPr lang="en-US" sz="1200" dirty="0">
              <a:solidFill>
                <a:prstClr val="black"/>
              </a:solidFill>
            </a:endParaRPr>
          </a:p>
          <a:p>
            <a:r>
              <a:rPr lang="en-US" sz="1200" dirty="0">
                <a:solidFill>
                  <a:prstClr val="black"/>
                </a:solidFill>
              </a:rPr>
              <a:t>b)Envelope containing the appointment letters of Polling Agents in Form 10</a:t>
            </a:r>
          </a:p>
          <a:p>
            <a:endParaRPr lang="en-US" sz="1200" dirty="0">
              <a:solidFill>
                <a:prstClr val="black"/>
              </a:solidFill>
            </a:endParaRPr>
          </a:p>
          <a:p>
            <a:r>
              <a:rPr lang="en-US" sz="1200" dirty="0">
                <a:solidFill>
                  <a:prstClr val="black"/>
                </a:solidFill>
              </a:rPr>
              <a:t>c)Envelope containing the election duty certiﬁcates in Form 12- B</a:t>
            </a:r>
          </a:p>
          <a:p>
            <a:endParaRPr lang="en-US" sz="1200" dirty="0">
              <a:solidFill>
                <a:prstClr val="black"/>
              </a:solidFill>
            </a:endParaRPr>
          </a:p>
          <a:p>
            <a:r>
              <a:rPr lang="en-US" sz="1200" dirty="0">
                <a:solidFill>
                  <a:prstClr val="black"/>
                </a:solidFill>
              </a:rPr>
              <a:t>d)Envelope containing declarations by Presiding Oﬃcer</a:t>
            </a:r>
          </a:p>
          <a:p>
            <a:endParaRPr lang="en-US" sz="1200" dirty="0">
              <a:solidFill>
                <a:prstClr val="black"/>
              </a:solidFill>
            </a:endParaRPr>
          </a:p>
          <a:p>
            <a:r>
              <a:rPr lang="en-US" sz="1200" dirty="0">
                <a:solidFill>
                  <a:prstClr val="black"/>
                </a:solidFill>
              </a:rPr>
              <a:t>e)Envelope  containing  receipt  book  and  cash  if  any,  in  respect  of challenged votes</a:t>
            </a:r>
          </a:p>
          <a:p>
            <a:endParaRPr lang="en-US" sz="1200" dirty="0">
              <a:solidFill>
                <a:prstClr val="black"/>
              </a:solidFill>
            </a:endParaRPr>
          </a:p>
          <a:p>
            <a:r>
              <a:rPr lang="en-US" sz="1200" dirty="0">
                <a:solidFill>
                  <a:prstClr val="black"/>
                </a:solidFill>
              </a:rPr>
              <a:t>f)Envelope containing the declarations obtained from electors as to their age and the list of such electors who have refused to make declaration as to their age</a:t>
            </a:r>
          </a:p>
          <a:p>
            <a:endParaRPr lang="en-US" sz="1200" dirty="0">
              <a:solidFill>
                <a:prstClr val="black"/>
              </a:solidFill>
            </a:endParaRPr>
          </a:p>
          <a:p>
            <a:r>
              <a:rPr lang="en-US" sz="1200" dirty="0">
                <a:solidFill>
                  <a:prstClr val="black"/>
                </a:solidFill>
              </a:rPr>
              <a:t>g)Envelope containing unused and damaged paper seals and special tags</a:t>
            </a:r>
          </a:p>
          <a:p>
            <a:endParaRPr lang="en-US" sz="1200" dirty="0">
              <a:solidFill>
                <a:prstClr val="black"/>
              </a:solidFill>
            </a:endParaRPr>
          </a:p>
          <a:p>
            <a:r>
              <a:rPr lang="en-US" sz="1200" dirty="0">
                <a:solidFill>
                  <a:prstClr val="black"/>
                </a:solidFill>
              </a:rPr>
              <a:t>h)Envelope containing unused voter’s slips</a:t>
            </a:r>
          </a:p>
          <a:p>
            <a:endParaRPr lang="en-US" sz="1200" dirty="0">
              <a:solidFill>
                <a:prstClr val="black"/>
              </a:solidFill>
            </a:endParaRPr>
          </a:p>
          <a:p>
            <a:r>
              <a:rPr lang="en-US" sz="1200" dirty="0">
                <a:solidFill>
                  <a:prstClr val="black"/>
                </a:solidFill>
              </a:rPr>
              <a:t>I)Envelope  containing  Form  of  Declaration  by  elector  under  49MA (Test Vote)</a:t>
            </a:r>
          </a:p>
          <a:p>
            <a:endParaRPr lang="en-US" sz="1200" dirty="0">
              <a:solidFill>
                <a:prstClr val="black"/>
              </a:solidFill>
            </a:endParaRPr>
          </a:p>
          <a:p>
            <a:r>
              <a:rPr lang="en-US" sz="1200" dirty="0">
                <a:solidFill>
                  <a:prstClr val="black"/>
                </a:solidFill>
              </a:rPr>
              <a:t>j)Envelope containing Form of Declaration by elector whose name is in ASD list</a:t>
            </a:r>
          </a:p>
          <a:p>
            <a:endParaRPr lang="en-US" sz="1200" dirty="0">
              <a:solidFill>
                <a:prstClr val="black"/>
              </a:solidFill>
            </a:endParaRPr>
          </a:p>
          <a:p>
            <a:r>
              <a:rPr lang="en-US" sz="1200" dirty="0">
                <a:solidFill>
                  <a:prstClr val="black"/>
                </a:solidFill>
              </a:rPr>
              <a:t>k)Envelope containing letter of complaint to SHO</a:t>
            </a:r>
          </a:p>
        </p:txBody>
      </p:sp>
      <p:pic>
        <p:nvPicPr>
          <p:cNvPr id="3" name="image922.png"/>
          <p:cNvPicPr>
            <a:picLocks noChangeAspect="1"/>
          </p:cNvPicPr>
          <p:nvPr/>
        </p:nvPicPr>
        <p:blipFill>
          <a:blip r:embed="rId2" cstate="print"/>
          <a:stretch>
            <a:fillRect/>
          </a:stretch>
        </p:blipFill>
        <p:spPr>
          <a:xfrm>
            <a:off x="609600" y="5029200"/>
            <a:ext cx="5867400" cy="314325"/>
          </a:xfrm>
          <a:prstGeom prst="rect">
            <a:avLst/>
          </a:prstGeom>
        </p:spPr>
      </p:pic>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1127373"/>
            <a:ext cx="6705600" cy="2308324"/>
          </a:xfrm>
          <a:prstGeom prst="rect">
            <a:avLst/>
          </a:prstGeom>
          <a:solidFill>
            <a:schemeClr val="accent6"/>
          </a:solidFill>
        </p:spPr>
        <p:txBody>
          <a:bodyPr wrap="square">
            <a:spAutoFit/>
          </a:bodyPr>
          <a:lstStyle/>
          <a:p>
            <a:r>
              <a:rPr lang="en-US" dirty="0" err="1">
                <a:solidFill>
                  <a:prstClr val="black"/>
                </a:solidFill>
              </a:rPr>
              <a:t>a.Handbook</a:t>
            </a:r>
            <a:r>
              <a:rPr lang="en-US" dirty="0">
                <a:solidFill>
                  <a:prstClr val="black"/>
                </a:solidFill>
              </a:rPr>
              <a:t> for Presiding Oﬃcer, </a:t>
            </a:r>
          </a:p>
          <a:p>
            <a:r>
              <a:rPr lang="en-US" dirty="0">
                <a:solidFill>
                  <a:prstClr val="black"/>
                </a:solidFill>
              </a:rPr>
              <a:t>   Manual of Electronic Voting Machine and VVPAT, </a:t>
            </a:r>
          </a:p>
          <a:p>
            <a:r>
              <a:rPr lang="en-US" dirty="0">
                <a:solidFill>
                  <a:prstClr val="black"/>
                </a:solidFill>
              </a:rPr>
              <a:t>   instructions  etc.</a:t>
            </a:r>
          </a:p>
          <a:p>
            <a:endParaRPr lang="en-US" dirty="0">
              <a:solidFill>
                <a:prstClr val="black"/>
              </a:solidFill>
            </a:endParaRPr>
          </a:p>
          <a:p>
            <a:r>
              <a:rPr lang="en-US" dirty="0" err="1">
                <a:solidFill>
                  <a:prstClr val="black"/>
                </a:solidFill>
              </a:rPr>
              <a:t>b.Used</a:t>
            </a:r>
            <a:r>
              <a:rPr lang="en-US" dirty="0">
                <a:solidFill>
                  <a:prstClr val="black"/>
                </a:solidFill>
              </a:rPr>
              <a:t> and remaining Indelible ink set </a:t>
            </a:r>
          </a:p>
          <a:p>
            <a:endParaRPr lang="en-US" dirty="0">
              <a:solidFill>
                <a:prstClr val="black"/>
              </a:solidFill>
            </a:endParaRPr>
          </a:p>
          <a:p>
            <a:r>
              <a:rPr lang="en-US" dirty="0" err="1">
                <a:solidFill>
                  <a:prstClr val="black"/>
                </a:solidFill>
              </a:rPr>
              <a:t>c.Used</a:t>
            </a:r>
            <a:r>
              <a:rPr lang="en-US" dirty="0">
                <a:solidFill>
                  <a:prstClr val="black"/>
                </a:solidFill>
              </a:rPr>
              <a:t> Stamp pad (Brown </a:t>
            </a:r>
            <a:r>
              <a:rPr lang="en-US" dirty="0" err="1">
                <a:solidFill>
                  <a:prstClr val="black"/>
                </a:solidFill>
              </a:rPr>
              <a:t>colour</a:t>
            </a:r>
            <a:r>
              <a:rPr lang="en-US" dirty="0">
                <a:solidFill>
                  <a:prstClr val="black"/>
                </a:solidFill>
              </a:rPr>
              <a:t>)</a:t>
            </a:r>
          </a:p>
          <a:p>
            <a:r>
              <a:rPr lang="en-US" dirty="0">
                <a:solidFill>
                  <a:prstClr val="black"/>
                </a:solidFill>
              </a:rPr>
              <a:t>	</a:t>
            </a:r>
          </a:p>
        </p:txBody>
      </p:sp>
      <p:sp>
        <p:nvSpPr>
          <p:cNvPr id="5" name="TextBox 4"/>
          <p:cNvSpPr txBox="1"/>
          <p:nvPr/>
        </p:nvSpPr>
        <p:spPr>
          <a:xfrm>
            <a:off x="1066800" y="381000"/>
            <a:ext cx="4648200" cy="369332"/>
          </a:xfrm>
          <a:prstGeom prst="rect">
            <a:avLst/>
          </a:prstGeom>
          <a:noFill/>
        </p:spPr>
        <p:txBody>
          <a:bodyPr wrap="square" rtlCol="0">
            <a:spAutoFit/>
          </a:bodyPr>
          <a:lstStyle/>
          <a:p>
            <a:pPr algn="ctr"/>
            <a:r>
              <a:rPr lang="en-IN" b="1" dirty="0">
                <a:solidFill>
                  <a:prstClr val="black"/>
                </a:solidFill>
              </a:rPr>
              <a:t>Fifth Packet (Brown)</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Sixth Packet (Blue colour)</a:t>
            </a:r>
          </a:p>
        </p:txBody>
      </p:sp>
      <p:sp>
        <p:nvSpPr>
          <p:cNvPr id="3" name="Content Placeholder 2"/>
          <p:cNvSpPr>
            <a:spLocks noGrp="1"/>
          </p:cNvSpPr>
          <p:nvPr>
            <p:ph idx="1"/>
          </p:nvPr>
        </p:nvSpPr>
        <p:spPr>
          <a:xfrm>
            <a:off x="365125" y="1279524"/>
            <a:ext cx="6584950" cy="4054475"/>
          </a:xfrm>
          <a:solidFill>
            <a:srgbClr val="00B0F0"/>
          </a:solidFill>
        </p:spPr>
        <p:txBody>
          <a:bodyPr/>
          <a:lstStyle/>
          <a:p>
            <a:pPr marL="0" lvl="0" indent="0" algn="just">
              <a:buNone/>
            </a:pPr>
            <a:r>
              <a:rPr lang="en-US" sz="2800" dirty="0">
                <a:solidFill>
                  <a:prstClr val="black"/>
                </a:solidFill>
              </a:rPr>
              <a:t>a)Candidate Information Booklet</a:t>
            </a:r>
          </a:p>
          <a:p>
            <a:pPr marL="0" lvl="0" indent="0" algn="just">
              <a:buNone/>
            </a:pPr>
            <a:r>
              <a:rPr lang="en-US" sz="2800" dirty="0">
                <a:solidFill>
                  <a:prstClr val="black"/>
                </a:solidFill>
              </a:rPr>
              <a:t>b)Other unused forms</a:t>
            </a:r>
          </a:p>
          <a:p>
            <a:pPr marL="0" lvl="0" indent="0" algn="just">
              <a:buNone/>
            </a:pPr>
            <a:r>
              <a:rPr lang="en-US" sz="2800" dirty="0">
                <a:solidFill>
                  <a:prstClr val="black"/>
                </a:solidFill>
              </a:rPr>
              <a:t>c)Metal seal of the Presiding Oﬃcer</a:t>
            </a:r>
          </a:p>
          <a:p>
            <a:pPr marL="0" lvl="0" indent="0" algn="just">
              <a:buNone/>
            </a:pPr>
            <a:r>
              <a:rPr lang="en-US" sz="2800" dirty="0">
                <a:solidFill>
                  <a:prstClr val="black"/>
                </a:solidFill>
              </a:rPr>
              <a:t>d)The arrow cross-mark rubber stamp for marking tendered ballot papers;</a:t>
            </a:r>
          </a:p>
          <a:p>
            <a:pPr marL="0" lvl="0" indent="0" algn="just">
              <a:buNone/>
            </a:pPr>
            <a:r>
              <a:rPr lang="en-US" sz="2800" dirty="0">
                <a:solidFill>
                  <a:prstClr val="black"/>
                </a:solidFill>
              </a:rPr>
              <a:t>e)Cup for setting the indelible ink.</a:t>
            </a:r>
          </a:p>
          <a:p>
            <a:pPr marL="0" lvl="0" indent="0" algn="just">
              <a:buNone/>
            </a:pPr>
            <a:r>
              <a:rPr lang="en-US" sz="2800" dirty="0">
                <a:solidFill>
                  <a:prstClr val="black"/>
                </a:solidFill>
              </a:rPr>
              <a:t>f)All the other items, if any, should be packed into the Fifth packet (colored Blue).</a:t>
            </a:r>
            <a:endParaRPr lang="en-IN" sz="2800" dirty="0">
              <a:solidFill>
                <a:prstClr val="black"/>
              </a:solidFill>
            </a:endParaRPr>
          </a:p>
          <a:p>
            <a:pPr marL="0" indent="0" algn="just">
              <a:buNone/>
            </a:pPr>
            <a:endParaRPr lang="en-IN" dirty="0"/>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8600" y="0"/>
            <a:ext cx="6858000" cy="5016758"/>
          </a:xfrm>
          <a:prstGeom prst="rect">
            <a:avLst/>
          </a:prstGeom>
        </p:spPr>
        <p:txBody>
          <a:bodyPr wrap="square">
            <a:spAutoFit/>
          </a:bodyPr>
          <a:lstStyle/>
          <a:p>
            <a:pPr marL="285750" indent="-285750" algn="just">
              <a:buFont typeface="Arial" panose="020B0604020202020204" pitchFamily="34" charset="0"/>
              <a:buChar char="•"/>
            </a:pPr>
            <a:endParaRPr lang="en-US" sz="1600" dirty="0">
              <a:solidFill>
                <a:prstClr val="black"/>
              </a:solidFill>
            </a:endParaRPr>
          </a:p>
          <a:p>
            <a:pPr marL="285750" indent="-285750" algn="just">
              <a:buFont typeface="Arial" panose="020B0604020202020204" pitchFamily="34" charset="0"/>
              <a:buChar char="•"/>
            </a:pPr>
            <a:r>
              <a:rPr lang="en-US" sz="1600" dirty="0">
                <a:solidFill>
                  <a:prstClr val="black"/>
                </a:solidFill>
              </a:rPr>
              <a:t>Each of the four smaller covers/packets to be included in the third packet marked “STATUTORY COVERS” should be sealed. </a:t>
            </a:r>
          </a:p>
          <a:p>
            <a:pPr marL="285750" indent="-285750" algn="just">
              <a:buFont typeface="Arial" panose="020B0604020202020204" pitchFamily="34" charset="0"/>
              <a:buChar char="•"/>
            </a:pPr>
            <a:r>
              <a:rPr lang="en-US" sz="1600" dirty="0">
                <a:solidFill>
                  <a:prstClr val="black"/>
                </a:solidFill>
              </a:rPr>
              <a:t>Envelope containing the register of voters (17A) to be included in the second packer </a:t>
            </a:r>
            <a:r>
              <a:rPr lang="en-US" sz="1600" dirty="0" err="1">
                <a:solidFill>
                  <a:prstClr val="black"/>
                </a:solidFill>
              </a:rPr>
              <a:t>superscribed</a:t>
            </a:r>
            <a:r>
              <a:rPr lang="en-US" sz="1600" dirty="0">
                <a:solidFill>
                  <a:prstClr val="black"/>
                </a:solidFill>
              </a:rPr>
              <a:t> as “SCRUTINY COVER” and should be sealed. </a:t>
            </a:r>
          </a:p>
          <a:p>
            <a:pPr marL="285750" indent="-285750" algn="just">
              <a:buFont typeface="Arial" panose="020B0604020202020204" pitchFamily="34" charset="0"/>
              <a:buChar char="•"/>
            </a:pPr>
            <a:r>
              <a:rPr lang="en-US" sz="1600" dirty="0">
                <a:solidFill>
                  <a:prstClr val="black"/>
                </a:solidFill>
              </a:rPr>
              <a:t>The other smaller covers/envelopes containing various non-statutory papers and items of election materials to be included in the fourth packets </a:t>
            </a:r>
            <a:r>
              <a:rPr lang="en-US" sz="1600" dirty="0" err="1">
                <a:solidFill>
                  <a:prstClr val="black"/>
                </a:solidFill>
              </a:rPr>
              <a:t>superscribed</a:t>
            </a:r>
            <a:r>
              <a:rPr lang="en-US" sz="1600" dirty="0">
                <a:solidFill>
                  <a:prstClr val="black"/>
                </a:solidFill>
              </a:rPr>
              <a:t> as “NON-STATUTROY COVERS” and may be prepared separately. It need not to be sealed except the cover containing the list of challenged votes in Form 14 in order to save time. </a:t>
            </a:r>
          </a:p>
          <a:p>
            <a:pPr marL="285750" indent="-285750" algn="just">
              <a:buFont typeface="Arial" panose="020B0604020202020204" pitchFamily="34" charset="0"/>
              <a:buChar char="•"/>
            </a:pPr>
            <a:r>
              <a:rPr lang="en-US" sz="1600" dirty="0">
                <a:solidFill>
                  <a:prstClr val="black"/>
                </a:solidFill>
              </a:rPr>
              <a:t>All these unsealed covers and the sealed cover, containing list of challenged voters in Form-14,should be simply placed in the respective bigger covers after tick marking at the top page of the bigger covers and signed by you. </a:t>
            </a:r>
          </a:p>
          <a:p>
            <a:pPr marL="285750" indent="-285750" algn="just">
              <a:buFont typeface="Arial" panose="020B0604020202020204" pitchFamily="34" charset="0"/>
              <a:buChar char="•"/>
            </a:pPr>
            <a:r>
              <a:rPr lang="en-US" sz="1600" dirty="0">
                <a:solidFill>
                  <a:prstClr val="black"/>
                </a:solidFill>
              </a:rPr>
              <a:t>These bigger packets need not be sealed; but may be properly secured by means of pins or thread so that the contents may be checked at the collection </a:t>
            </a:r>
            <a:r>
              <a:rPr lang="en-US" sz="1600" dirty="0" err="1">
                <a:solidFill>
                  <a:prstClr val="black"/>
                </a:solidFill>
              </a:rPr>
              <a:t>centre</a:t>
            </a:r>
            <a:r>
              <a:rPr lang="en-US" sz="1600" dirty="0">
                <a:solidFill>
                  <a:prstClr val="black"/>
                </a:solidFill>
              </a:rPr>
              <a:t>. </a:t>
            </a:r>
          </a:p>
          <a:p>
            <a:pPr marL="285750" indent="-285750" algn="just">
              <a:buFont typeface="Arial" panose="020B0604020202020204" pitchFamily="34" charset="0"/>
              <a:buChar char="•"/>
            </a:pPr>
            <a:r>
              <a:rPr lang="en-US" sz="1600" dirty="0">
                <a:solidFill>
                  <a:prstClr val="black"/>
                </a:solidFill>
              </a:rPr>
              <a:t>The third packet </a:t>
            </a:r>
            <a:r>
              <a:rPr lang="en-US" sz="1600" dirty="0" err="1">
                <a:solidFill>
                  <a:prstClr val="black"/>
                </a:solidFill>
              </a:rPr>
              <a:t>superscribed</a:t>
            </a:r>
            <a:r>
              <a:rPr lang="en-US" sz="1600" dirty="0">
                <a:solidFill>
                  <a:prstClr val="black"/>
                </a:solidFill>
              </a:rPr>
              <a:t> “Statutory Cover” should, however, be sealed by you after checking of the contents at the collection </a:t>
            </a:r>
            <a:r>
              <a:rPr lang="en-US" sz="1600" dirty="0" err="1">
                <a:solidFill>
                  <a:prstClr val="black"/>
                </a:solidFill>
              </a:rPr>
              <a:t>centre</a:t>
            </a:r>
            <a:r>
              <a:rPr lang="en-US" sz="1600" dirty="0">
                <a:solidFill>
                  <a:prstClr val="black"/>
                </a:solidFill>
              </a:rPr>
              <a:t>.</a:t>
            </a:r>
            <a:endParaRPr lang="en-IN" sz="1600" dirty="0">
              <a:solidFill>
                <a:prstClr val="black"/>
              </a:solidFill>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685800" y="487680"/>
            <a:ext cx="5791200" cy="3596640"/>
          </a:xfrm>
          <a:prstGeom prst="ellipse">
            <a:avLst/>
          </a:prstGeom>
        </p:spPr>
        <p:style>
          <a:lnRef idx="0">
            <a:schemeClr val="accent3"/>
          </a:lnRef>
          <a:fillRef idx="3">
            <a:schemeClr val="accent3"/>
          </a:fillRef>
          <a:effectRef idx="3">
            <a:schemeClr val="accent3"/>
          </a:effectRef>
          <a:fontRef idx="minor">
            <a:schemeClr val="lt1"/>
          </a:fontRef>
        </p:style>
        <p:txBody>
          <a:bodyPr lIns="73152" tIns="36576" rIns="73152" bIns="36576" anchor="ctr"/>
          <a:lstStyle/>
          <a:p>
            <a:pPr algn="ctr" eaLnBrk="1" hangingPunct="1">
              <a:defRPr/>
            </a:pPr>
            <a:r>
              <a:rPr lang="en-US" sz="3500" b="1" dirty="0">
                <a:solidFill>
                  <a:schemeClr val="bg1"/>
                </a:solidFill>
              </a:rPr>
              <a:t>RECEIVING CENTRE</a:t>
            </a:r>
            <a:endParaRPr lang="en-US" sz="3200" b="1" dirty="0">
              <a:solidFill>
                <a:schemeClr val="bg1"/>
              </a:solidFill>
            </a:endParaRPr>
          </a:p>
        </p:txBody>
      </p:sp>
      <p:cxnSp>
        <p:nvCxnSpPr>
          <p:cNvPr id="4" name="Straight Connector 3"/>
          <p:cNvCxnSpPr/>
          <p:nvPr/>
        </p:nvCxnSpPr>
        <p:spPr>
          <a:xfrm flipV="1">
            <a:off x="792163" y="3292475"/>
            <a:ext cx="1706562" cy="1157288"/>
          </a:xfrm>
          <a:prstGeom prst="line">
            <a:avLst/>
          </a:prstGeom>
          <a:ln w="76200">
            <a:solidFill>
              <a:srgbClr val="FFC000"/>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upRight)">
                                      <p:cBhvr>
                                        <p:cTn id="7" dur="1000"/>
                                        <p:tgtEl>
                                          <p:spTgt spid="4"/>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003" y="93306"/>
            <a:ext cx="6583680" cy="580376"/>
          </a:xfrm>
        </p:spPr>
        <p:txBody>
          <a:bodyPr>
            <a:noAutofit/>
          </a:bodyPr>
          <a:lstStyle/>
          <a:p>
            <a:r>
              <a:rPr lang="en-US" sz="2240" b="1" dirty="0">
                <a:solidFill>
                  <a:srgbClr val="00B0F0"/>
                </a:solidFill>
              </a:rPr>
              <a:t>ভোটের সামগ্রী জমা নেওয়ার ব্যবস্থাপনা</a:t>
            </a:r>
            <a:br>
              <a:rPr lang="en-IN" sz="2240" dirty="0">
                <a:solidFill>
                  <a:srgbClr val="00B0F0"/>
                </a:solidFill>
              </a:rPr>
            </a:br>
            <a:endParaRPr lang="en-IN" sz="2240" dirty="0">
              <a:solidFill>
                <a:srgbClr val="00B0F0"/>
              </a:solidFill>
            </a:endParaRPr>
          </a:p>
        </p:txBody>
      </p:sp>
      <p:sp>
        <p:nvSpPr>
          <p:cNvPr id="3" name="Content Placeholder 2"/>
          <p:cNvSpPr>
            <a:spLocks noGrp="1"/>
          </p:cNvSpPr>
          <p:nvPr>
            <p:ph idx="1"/>
          </p:nvPr>
        </p:nvSpPr>
        <p:spPr>
          <a:xfrm>
            <a:off x="86003" y="554157"/>
            <a:ext cx="7029499" cy="4838938"/>
          </a:xfrm>
        </p:spPr>
        <p:txBody>
          <a:bodyPr>
            <a:noAutofit/>
          </a:bodyPr>
          <a:lstStyle/>
          <a:p>
            <a:pPr algn="just">
              <a:spcBef>
                <a:spcPts val="0"/>
              </a:spcBef>
            </a:pPr>
            <a:r>
              <a:rPr lang="en-GB" sz="1920" dirty="0"/>
              <a:t>AC </a:t>
            </a:r>
            <a:r>
              <a:rPr lang="en-US" sz="1920" dirty="0"/>
              <a:t>বা বিধানসভা ভিত্তিক নির্দিষ্ট সংখ্যক পোলিং ষ্টেশন পিছু কাউন্টার তৈরি করে ভোটের সামগ্রী জমা নেওয়ার ব্যবস্থা হবে। </a:t>
            </a:r>
            <a:endParaRPr lang="en-IN" sz="1920" dirty="0"/>
          </a:p>
          <a:p>
            <a:pPr marL="0" algn="just">
              <a:spcBef>
                <a:spcPts val="0"/>
              </a:spcBef>
            </a:pPr>
            <a:r>
              <a:rPr lang="en-US" sz="1920" dirty="0">
                <a:solidFill>
                  <a:srgbClr val="C00000"/>
                </a:solidFill>
              </a:rPr>
              <a:t>চেকলিস্ট অনুযায়ী বিভিন্ন মালপত্র জমা নেওয়া হবে।</a:t>
            </a:r>
            <a:endParaRPr lang="en-IN" sz="1920" dirty="0">
              <a:solidFill>
                <a:srgbClr val="C00000"/>
              </a:solidFill>
            </a:endParaRPr>
          </a:p>
          <a:p>
            <a:pPr algn="just">
              <a:spcBef>
                <a:spcPts val="0"/>
              </a:spcBef>
            </a:pPr>
            <a:r>
              <a:rPr lang="en-US" sz="1920" dirty="0"/>
              <a:t>যেই স্টাফ জমা নিচ্ছেন তিনি ভাল করে খুঁটিয়ে দেখে তবেই জমা নেবেন।</a:t>
            </a:r>
          </a:p>
          <a:p>
            <a:pPr algn="just">
              <a:spcBef>
                <a:spcPts val="0"/>
              </a:spcBef>
            </a:pPr>
            <a:r>
              <a:rPr lang="en-US" sz="1920" dirty="0">
                <a:solidFill>
                  <a:srgbClr val="C00000"/>
                </a:solidFill>
              </a:rPr>
              <a:t>ওই পোলিং ষ্টেশনের মালপত্র ওই কাউন্টারেই জমা নেওয়ার কথা কি না</a:t>
            </a:r>
            <a:endParaRPr lang="en-IN" sz="1920" dirty="0">
              <a:solidFill>
                <a:srgbClr val="C00000"/>
              </a:solidFill>
            </a:endParaRPr>
          </a:p>
          <a:p>
            <a:pPr marL="0" algn="just">
              <a:spcBef>
                <a:spcPts val="0"/>
              </a:spcBef>
            </a:pPr>
            <a:r>
              <a:rPr lang="en-GB" sz="1920" dirty="0"/>
              <a:t>BU/CU/VVPAT</a:t>
            </a:r>
            <a:r>
              <a:rPr lang="en-US" sz="1920" dirty="0"/>
              <a:t> সিল করা আছে।</a:t>
            </a:r>
            <a:endParaRPr lang="en-IN" sz="1920" dirty="0"/>
          </a:p>
          <a:p>
            <a:pPr marL="0" algn="just">
              <a:spcBef>
                <a:spcPts val="0"/>
              </a:spcBef>
            </a:pPr>
            <a:r>
              <a:rPr lang="en-GB" sz="1920" dirty="0">
                <a:solidFill>
                  <a:srgbClr val="C00000"/>
                </a:solidFill>
              </a:rPr>
              <a:t>EVM Receipt Register </a:t>
            </a:r>
            <a:r>
              <a:rPr lang="en-US" sz="1920" dirty="0">
                <a:solidFill>
                  <a:srgbClr val="C00000"/>
                </a:solidFill>
              </a:rPr>
              <a:t>অনুসারে </a:t>
            </a:r>
            <a:r>
              <a:rPr lang="en-GB" sz="1920" dirty="0">
                <a:solidFill>
                  <a:srgbClr val="C00000"/>
                </a:solidFill>
              </a:rPr>
              <a:t>BU/CU/VVPAT</a:t>
            </a:r>
            <a:r>
              <a:rPr lang="en-US" sz="1920" dirty="0">
                <a:solidFill>
                  <a:srgbClr val="C00000"/>
                </a:solidFill>
              </a:rPr>
              <a:t> এর নম্বর মিলছে।</a:t>
            </a:r>
            <a:endParaRPr lang="en-IN" sz="1920" dirty="0">
              <a:solidFill>
                <a:srgbClr val="C00000"/>
              </a:solidFill>
            </a:endParaRPr>
          </a:p>
          <a:p>
            <a:pPr marL="0" algn="just">
              <a:spcBef>
                <a:spcPts val="0"/>
              </a:spcBef>
            </a:pPr>
            <a:r>
              <a:rPr lang="en-GB" sz="1920" dirty="0"/>
              <a:t>EVM Receipt Register</a:t>
            </a:r>
            <a:r>
              <a:rPr lang="en-US" sz="1920" dirty="0"/>
              <a:t> এ প্রিসাইডিং অফিসারের সই রয়েছে।</a:t>
            </a:r>
            <a:endParaRPr lang="en-IN" sz="1920" dirty="0"/>
          </a:p>
          <a:p>
            <a:pPr marL="0" algn="just">
              <a:spcBef>
                <a:spcPts val="0"/>
              </a:spcBef>
            </a:pPr>
            <a:r>
              <a:rPr lang="en-GB" sz="1920" dirty="0">
                <a:solidFill>
                  <a:srgbClr val="C00000"/>
                </a:solidFill>
              </a:rPr>
              <a:t>17C </a:t>
            </a:r>
            <a:r>
              <a:rPr lang="en-US" sz="1920" dirty="0">
                <a:solidFill>
                  <a:srgbClr val="C00000"/>
                </a:solidFill>
              </a:rPr>
              <a:t> তে উল্লিখিত ভোটের সংখ্যার সাথে </a:t>
            </a:r>
            <a:r>
              <a:rPr lang="en-GB" sz="1920" dirty="0">
                <a:solidFill>
                  <a:srgbClr val="C00000"/>
                </a:solidFill>
              </a:rPr>
              <a:t>17A</a:t>
            </a:r>
            <a:r>
              <a:rPr lang="en-US" sz="1920" dirty="0">
                <a:solidFill>
                  <a:srgbClr val="C00000"/>
                </a:solidFill>
              </a:rPr>
              <a:t>তে মিল রয়েছে।</a:t>
            </a:r>
          </a:p>
          <a:p>
            <a:pPr algn="just">
              <a:spcBef>
                <a:spcPts val="0"/>
              </a:spcBef>
            </a:pPr>
            <a:r>
              <a:rPr lang="en-US" sz="1920" dirty="0"/>
              <a:t>প্রিসাইডিং অফিসারের ডায়েরি ঠিক ঠাক ভাবে পুরন করা হয়েছে এবং সেখানে </a:t>
            </a:r>
            <a:r>
              <a:rPr lang="en-GB" sz="1920" dirty="0"/>
              <a:t>VISIT SHEET</a:t>
            </a:r>
            <a:r>
              <a:rPr lang="en-US" sz="1920" dirty="0"/>
              <a:t> জুড়ে দেওয়া হয়েছে।</a:t>
            </a:r>
            <a:endParaRPr lang="en-IN" sz="1920" dirty="0"/>
          </a:p>
          <a:p>
            <a:pPr marL="0" algn="just">
              <a:spcBef>
                <a:spcPts val="0"/>
              </a:spcBef>
            </a:pPr>
            <a:r>
              <a:rPr lang="en-US" sz="1920" dirty="0">
                <a:solidFill>
                  <a:srgbClr val="C00000"/>
                </a:solidFill>
              </a:rPr>
              <a:t>পোলিং এজেন্টদের </a:t>
            </a:r>
            <a:r>
              <a:rPr lang="en-GB" sz="1920" dirty="0">
                <a:solidFill>
                  <a:srgbClr val="C00000"/>
                </a:solidFill>
              </a:rPr>
              <a:t>17C</a:t>
            </a:r>
            <a:r>
              <a:rPr lang="en-US" sz="1920" dirty="0">
                <a:solidFill>
                  <a:srgbClr val="C00000"/>
                </a:solidFill>
              </a:rPr>
              <a:t> দেওয়া হয়েছে।</a:t>
            </a:r>
          </a:p>
          <a:p>
            <a:pPr marL="0" algn="just">
              <a:spcBef>
                <a:spcPts val="0"/>
              </a:spcBef>
            </a:pPr>
            <a:r>
              <a:rPr lang="en-US" sz="2000" dirty="0" err="1"/>
              <a:t>মক</a:t>
            </a:r>
            <a:r>
              <a:rPr lang="en-US" sz="2000" dirty="0"/>
              <a:t> </a:t>
            </a:r>
            <a:r>
              <a:rPr lang="en-US" sz="2000" dirty="0" err="1"/>
              <a:t>পোলের</a:t>
            </a:r>
            <a:r>
              <a:rPr lang="en-US" sz="2000" dirty="0"/>
              <a:t> </a:t>
            </a:r>
            <a:r>
              <a:rPr lang="en-US" sz="2000" dirty="0" err="1"/>
              <a:t>ব্যালট</a:t>
            </a:r>
            <a:r>
              <a:rPr lang="en-US" sz="2000" dirty="0"/>
              <a:t> </a:t>
            </a:r>
            <a:r>
              <a:rPr lang="en-US" sz="2000" dirty="0" err="1"/>
              <a:t>স্লিপযুক্ত</a:t>
            </a:r>
            <a:r>
              <a:rPr lang="en-US" sz="2000" dirty="0"/>
              <a:t> </a:t>
            </a:r>
            <a:r>
              <a:rPr lang="en-US" sz="2000" strike="sngStrike" dirty="0" err="1">
                <a:solidFill>
                  <a:srgbClr val="C00000"/>
                </a:solidFill>
              </a:rPr>
              <a:t>প্লাস্টিকের</a:t>
            </a:r>
            <a:r>
              <a:rPr lang="en-US" sz="2000" strike="sngStrike" dirty="0">
                <a:solidFill>
                  <a:srgbClr val="C00000"/>
                </a:solidFill>
              </a:rPr>
              <a:t> </a:t>
            </a:r>
            <a:r>
              <a:rPr lang="en-US" sz="2000" strike="sngStrike" dirty="0" err="1">
                <a:solidFill>
                  <a:srgbClr val="C00000"/>
                </a:solidFill>
              </a:rPr>
              <a:t>বাক্স</a:t>
            </a:r>
            <a:r>
              <a:rPr lang="en-US" sz="2000" strike="sngStrike" dirty="0">
                <a:solidFill>
                  <a:srgbClr val="C00000"/>
                </a:solidFill>
              </a:rPr>
              <a:t> </a:t>
            </a:r>
            <a:r>
              <a:rPr lang="as-IN" sz="2000" dirty="0">
                <a:solidFill>
                  <a:srgbClr val="00B050"/>
                </a:solidFill>
              </a:rPr>
              <a:t>খাম</a:t>
            </a:r>
            <a:r>
              <a:rPr lang="en-IN" sz="2000" dirty="0">
                <a:solidFill>
                  <a:srgbClr val="00B050"/>
                </a:solidFill>
              </a:rPr>
              <a:t> I</a:t>
            </a:r>
            <a:endParaRPr lang="en-US" sz="2000" strike="sngStrike" dirty="0">
              <a:solidFill>
                <a:srgbClr val="C00000"/>
              </a:solidFill>
            </a:endParaRPr>
          </a:p>
          <a:p>
            <a:pPr marL="0" algn="just">
              <a:spcBef>
                <a:spcPts val="0"/>
              </a:spcBef>
            </a:pPr>
            <a:endParaRPr lang="en-IN" sz="1920" dirty="0"/>
          </a:p>
          <a:p>
            <a:pPr marL="0" algn="just">
              <a:spcBef>
                <a:spcPts val="0"/>
              </a:spcBef>
            </a:pPr>
            <a:endParaRPr lang="en-IN" sz="1920" dirty="0"/>
          </a:p>
          <a:p>
            <a:pPr marL="0" algn="just">
              <a:spcBef>
                <a:spcPts val="0"/>
              </a:spcBef>
            </a:pPr>
            <a:endParaRPr lang="en-IN" sz="1920" dirty="0"/>
          </a:p>
          <a:p>
            <a:pPr marL="0" algn="just">
              <a:spcBef>
                <a:spcPts val="0"/>
              </a:spcBef>
            </a:pPr>
            <a:endParaRPr lang="en-IN" sz="1920" dirty="0"/>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1" y="533400"/>
            <a:ext cx="6667549" cy="4000528"/>
          </a:xfrm>
        </p:spPr>
        <p:txBody>
          <a:bodyPr>
            <a:noAutofit/>
          </a:bodyPr>
          <a:lstStyle/>
          <a:p>
            <a:pPr lvl="0" algn="just"/>
            <a:r>
              <a:rPr lang="en-US" sz="1920" dirty="0"/>
              <a:t>প্রিসাইডিং অফিসারের </a:t>
            </a:r>
            <a:r>
              <a:rPr lang="en-GB" sz="1920" dirty="0"/>
              <a:t>ADDITIONAL FORMAT REPORT</a:t>
            </a:r>
            <a:r>
              <a:rPr lang="en-US" sz="1920" dirty="0"/>
              <a:t> জমা হয়েছে।</a:t>
            </a:r>
          </a:p>
          <a:p>
            <a:pPr lvl="0" algn="just"/>
            <a:r>
              <a:rPr lang="en-US" sz="1920" dirty="0">
                <a:solidFill>
                  <a:srgbClr val="C00000"/>
                </a:solidFill>
              </a:rPr>
              <a:t>প্রিসাইডিং অফিসারের ডায়েরি- </a:t>
            </a:r>
            <a:r>
              <a:rPr lang="en-GB" sz="1920" dirty="0">
                <a:solidFill>
                  <a:srgbClr val="C00000"/>
                </a:solidFill>
              </a:rPr>
              <a:t>1 </a:t>
            </a:r>
            <a:r>
              <a:rPr lang="en-US" sz="1920" dirty="0">
                <a:solidFill>
                  <a:srgbClr val="C00000"/>
                </a:solidFill>
              </a:rPr>
              <a:t>কপি, সিল থাকবে না।</a:t>
            </a:r>
            <a:endParaRPr lang="en-IN" sz="1920" dirty="0">
              <a:solidFill>
                <a:srgbClr val="C00000"/>
              </a:solidFill>
            </a:endParaRPr>
          </a:p>
          <a:p>
            <a:pPr lvl="0" algn="just"/>
            <a:r>
              <a:rPr lang="en-GB" sz="1920" dirty="0"/>
              <a:t>Form 17C- 2 </a:t>
            </a:r>
            <a:r>
              <a:rPr lang="en-US" sz="1920" dirty="0"/>
              <a:t>কপি, </a:t>
            </a:r>
            <a:r>
              <a:rPr lang="en-GB" sz="1920" dirty="0"/>
              <a:t>1 </a:t>
            </a:r>
            <a:r>
              <a:rPr lang="en-US" sz="1920" dirty="0"/>
              <a:t>টি সিল করা অপরটি সিল ছাড়া</a:t>
            </a:r>
            <a:endParaRPr lang="en-IN" sz="1920" dirty="0"/>
          </a:p>
          <a:p>
            <a:pPr lvl="0" algn="just"/>
            <a:r>
              <a:rPr lang="en-US" sz="1920" dirty="0">
                <a:solidFill>
                  <a:srgbClr val="C00000"/>
                </a:solidFill>
              </a:rPr>
              <a:t>প্রিসাইডিং অফিসারের ঘোষণাপত্র বা </a:t>
            </a:r>
            <a:r>
              <a:rPr lang="en-GB" sz="1920" dirty="0">
                <a:solidFill>
                  <a:srgbClr val="C00000"/>
                </a:solidFill>
              </a:rPr>
              <a:t>DECLARATION-ANNEXURE VII –  1 </a:t>
            </a:r>
            <a:r>
              <a:rPr lang="en-US" sz="1920" dirty="0">
                <a:solidFill>
                  <a:srgbClr val="C00000"/>
                </a:solidFill>
              </a:rPr>
              <a:t>কপি সিল ছাড়া</a:t>
            </a:r>
            <a:endParaRPr lang="en-IN" sz="1920" dirty="0">
              <a:solidFill>
                <a:srgbClr val="C00000"/>
              </a:solidFill>
            </a:endParaRPr>
          </a:p>
          <a:p>
            <a:pPr lvl="0" algn="just"/>
            <a:r>
              <a:rPr lang="en-GB" sz="1920" dirty="0"/>
              <a:t>VISIT SHEET-  1 </a:t>
            </a:r>
            <a:r>
              <a:rPr lang="en-US" sz="1920" dirty="0"/>
              <a:t>কপি সিল ছাড়া</a:t>
            </a:r>
            <a:endParaRPr lang="en-IN" sz="1920" dirty="0"/>
          </a:p>
          <a:p>
            <a:pPr lvl="0" algn="just"/>
            <a:r>
              <a:rPr lang="en-GB" sz="1920" dirty="0">
                <a:solidFill>
                  <a:srgbClr val="C00000"/>
                </a:solidFill>
              </a:rPr>
              <a:t>PS-05A- 1</a:t>
            </a:r>
            <a:r>
              <a:rPr lang="en-US" sz="1920" dirty="0">
                <a:solidFill>
                  <a:srgbClr val="C00000"/>
                </a:solidFill>
              </a:rPr>
              <a:t>কপি সিল ছাড়া</a:t>
            </a:r>
          </a:p>
          <a:p>
            <a:pPr lvl="0" algn="just"/>
            <a:r>
              <a:rPr lang="en-IN" sz="1920" dirty="0"/>
              <a:t>17A</a:t>
            </a:r>
          </a:p>
          <a:p>
            <a:pPr lvl="0" algn="just"/>
            <a:r>
              <a:rPr lang="en-IN" sz="1920" dirty="0">
                <a:solidFill>
                  <a:srgbClr val="C00000"/>
                </a:solidFill>
              </a:rPr>
              <a:t>16 PT OBSERVER REPORT</a:t>
            </a:r>
          </a:p>
          <a:p>
            <a:pPr lvl="0" algn="just"/>
            <a:r>
              <a:rPr lang="en-IN" sz="1920" dirty="0" err="1"/>
              <a:t>Pr.O’s</a:t>
            </a:r>
            <a:r>
              <a:rPr lang="en-IN" sz="1920" dirty="0"/>
              <a:t> Report Part 1 &amp; 3 must. 2, 4, 5 (If applicable) </a:t>
            </a:r>
          </a:p>
          <a:p>
            <a:pPr lvl="0" algn="just"/>
            <a:r>
              <a:rPr lang="en-IN" sz="1920" dirty="0">
                <a:solidFill>
                  <a:srgbClr val="C00000"/>
                </a:solidFill>
              </a:rPr>
              <a:t>LOG SHEET OF CAMERA</a:t>
            </a:r>
          </a:p>
          <a:p>
            <a:pPr lvl="0" algn="just"/>
            <a:r>
              <a:rPr lang="en-IN" sz="1920" dirty="0"/>
              <a:t>POLLING AGENT MOVEMENT SHEET </a:t>
            </a:r>
          </a:p>
          <a:p>
            <a:pPr lvl="0" algn="just"/>
            <a:r>
              <a:rPr lang="en-IN" sz="1920" dirty="0">
                <a:solidFill>
                  <a:srgbClr val="C00000"/>
                </a:solidFill>
              </a:rPr>
              <a:t>FORM 14A</a:t>
            </a:r>
            <a:endParaRPr lang="en-IN" sz="1120" dirty="0">
              <a:solidFill>
                <a:srgbClr val="C00000"/>
              </a:solidFill>
            </a:endParaRPr>
          </a:p>
          <a:p>
            <a:pPr lvl="0" algn="just"/>
            <a:endParaRPr lang="en-IN" sz="1920" dirty="0"/>
          </a:p>
          <a:p>
            <a:pPr lvl="0" algn="just"/>
            <a:endParaRPr lang="en-IN" sz="1920" dirty="0"/>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01" y="228601"/>
            <a:ext cx="7029499" cy="694677"/>
          </a:xfrm>
        </p:spPr>
        <p:txBody>
          <a:bodyPr>
            <a:normAutofit fontScale="90000"/>
          </a:bodyPr>
          <a:lstStyle/>
          <a:p>
            <a:r>
              <a:rPr lang="en-IN" sz="2700" b="1" dirty="0">
                <a:solidFill>
                  <a:srgbClr val="00B0F0"/>
                </a:solidFill>
              </a:rPr>
              <a:t>RC </a:t>
            </a:r>
            <a:r>
              <a:rPr lang="en-US" sz="2700" b="1" dirty="0">
                <a:solidFill>
                  <a:srgbClr val="00B0F0"/>
                </a:solidFill>
              </a:rPr>
              <a:t>তে </a:t>
            </a:r>
            <a:r>
              <a:rPr lang="en-IN" sz="2700" b="1" dirty="0">
                <a:solidFill>
                  <a:srgbClr val="00B0F0"/>
                </a:solidFill>
              </a:rPr>
              <a:t>SPECIAL COUNTER</a:t>
            </a:r>
            <a:br>
              <a:rPr lang="en-US" sz="2560" dirty="0"/>
            </a:br>
            <a:r>
              <a:rPr lang="en-US" sz="2560" b="1" dirty="0">
                <a:solidFill>
                  <a:schemeClr val="accent6">
                    <a:lumMod val="50000"/>
                  </a:schemeClr>
                </a:solidFill>
              </a:rPr>
              <a:t>এই কাউন্টার গুলোর ওপরে নির্দিষ্ট পোলিং স্টেশনের নম্বর এবং নাম লেখা থাকবে</a:t>
            </a:r>
            <a:endParaRPr lang="en-IN" b="1" dirty="0">
              <a:solidFill>
                <a:schemeClr val="accent6">
                  <a:lumMod val="50000"/>
                </a:schemeClr>
              </a:solidFill>
            </a:endParaRPr>
          </a:p>
        </p:txBody>
      </p:sp>
      <p:sp>
        <p:nvSpPr>
          <p:cNvPr id="3" name="Content Placeholder 2"/>
          <p:cNvSpPr>
            <a:spLocks noGrp="1"/>
          </p:cNvSpPr>
          <p:nvPr>
            <p:ph idx="1"/>
          </p:nvPr>
        </p:nvSpPr>
        <p:spPr>
          <a:xfrm>
            <a:off x="-304800" y="1143000"/>
            <a:ext cx="7434499" cy="4229130"/>
          </a:xfrm>
        </p:spPr>
        <p:txBody>
          <a:bodyPr>
            <a:normAutofit fontScale="97500" lnSpcReduction="10000"/>
          </a:bodyPr>
          <a:lstStyle/>
          <a:p>
            <a:pPr marL="675005" algn="just"/>
            <a:r>
              <a:rPr lang="en-US" sz="1920" dirty="0"/>
              <a:t>কিছু বিশেষ কাউন্টার থাকবে যেখানে সেই সব বুথের মালপত্র জমা পড়বে যেখানে</a:t>
            </a:r>
          </a:p>
          <a:p>
            <a:pPr marL="675005" algn="just"/>
            <a:endParaRPr lang="en-IN" sz="1920" dirty="0"/>
          </a:p>
          <a:p>
            <a:pPr marL="723900" algn="just"/>
            <a:r>
              <a:rPr lang="en-US" sz="1920" dirty="0">
                <a:solidFill>
                  <a:srgbClr val="C00000"/>
                </a:solidFill>
              </a:rPr>
              <a:t>কোনো অভিযোগ জমা পড়েছে</a:t>
            </a:r>
          </a:p>
          <a:p>
            <a:pPr marL="723900" algn="just"/>
            <a:endParaRPr lang="en-IN" sz="1920" dirty="0"/>
          </a:p>
          <a:p>
            <a:pPr marL="723900" algn="just"/>
            <a:r>
              <a:rPr lang="en-US" sz="1920" dirty="0"/>
              <a:t>গুরুত্বপূর্ণ কিছু যেমন হিংসাত্মক কোনো ঘটনা, </a:t>
            </a:r>
            <a:r>
              <a:rPr lang="en-GB" sz="1920" dirty="0"/>
              <a:t>EVM</a:t>
            </a:r>
            <a:r>
              <a:rPr lang="en-US" sz="1920" dirty="0"/>
              <a:t>ভাঙচুর ইত্যাদি ঘটেছে।</a:t>
            </a:r>
          </a:p>
          <a:p>
            <a:pPr marL="723900" algn="just"/>
            <a:endParaRPr lang="en-IN" sz="1920" dirty="0"/>
          </a:p>
          <a:p>
            <a:pPr marL="723900" algn="just"/>
            <a:r>
              <a:rPr lang="en-GB" sz="1920" dirty="0">
                <a:solidFill>
                  <a:srgbClr val="C00000"/>
                </a:solidFill>
              </a:rPr>
              <a:t>EVM/VVPAT</a:t>
            </a:r>
            <a:r>
              <a:rPr lang="en-US" sz="1920" dirty="0">
                <a:solidFill>
                  <a:srgbClr val="C00000"/>
                </a:solidFill>
              </a:rPr>
              <a:t>প্রতিস্থাপন করা হয়েছে।</a:t>
            </a:r>
          </a:p>
          <a:p>
            <a:pPr marL="723900" algn="just"/>
            <a:endParaRPr lang="en-IN" sz="1920" dirty="0"/>
          </a:p>
          <a:p>
            <a:pPr marL="723900" algn="just">
              <a:lnSpc>
                <a:spcPct val="110000"/>
              </a:lnSpc>
            </a:pPr>
            <a:r>
              <a:rPr lang="en-US" sz="1920" dirty="0"/>
              <a:t>এই বুথগুলির জন্যে </a:t>
            </a:r>
            <a:r>
              <a:rPr lang="en-GB" sz="1920" dirty="0"/>
              <a:t>RO</a:t>
            </a:r>
            <a:r>
              <a:rPr lang="en-US" sz="1920" dirty="0"/>
              <a:t> একটি পৃথক রেজিস্টার তৈরি করে রাখবেন এবং এখানে</a:t>
            </a:r>
            <a:r>
              <a:rPr lang="en-GB" sz="1920" dirty="0"/>
              <a:t> EVM/VVPAT</a:t>
            </a:r>
            <a:r>
              <a:rPr lang="en-US" sz="1920" dirty="0"/>
              <a:t> সহ অন্যান্য নথি জমা নিয়ে যাচাই করে </a:t>
            </a:r>
            <a:r>
              <a:rPr lang="en-GB" sz="1920" dirty="0"/>
              <a:t>RO </a:t>
            </a:r>
            <a:r>
              <a:rPr lang="en-US" sz="1920" dirty="0"/>
              <a:t>পর্যবেক্ষকের সাথে আলোচনার পরেই প্রিসাইডিং অফিসারকে অব্যাহতি দেওয়া হবে।</a:t>
            </a:r>
            <a:endParaRPr lang="en-IN" sz="1920" dirty="0"/>
          </a:p>
          <a:p>
            <a:pPr algn="just"/>
            <a:endParaRPr lang="en-IN" sz="1920" dirty="0"/>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275" y="2255522"/>
            <a:ext cx="1872739" cy="760730"/>
          </a:xfrm>
          <a:prstGeom prst="rect">
            <a:avLst/>
          </a:prstGeom>
        </p:spPr>
        <p:style>
          <a:lnRef idx="0">
            <a:schemeClr val="dk1"/>
          </a:lnRef>
          <a:fillRef idx="3">
            <a:schemeClr val="dk1"/>
          </a:fillRef>
          <a:effectRef idx="3">
            <a:schemeClr val="dk1"/>
          </a:effectRef>
          <a:fontRef idx="minor">
            <a:schemeClr val="lt1"/>
          </a:fontRef>
        </p:style>
        <p:txBody>
          <a:bodyPr wrap="square" lIns="73152" tIns="36576" rIns="73152" bIns="36576">
            <a:spAutoFit/>
          </a:bodyPr>
          <a:lstStyle/>
          <a:p>
            <a:pPr algn="ctr" fontAlgn="base">
              <a:spcBef>
                <a:spcPct val="0"/>
              </a:spcBef>
              <a:spcAft>
                <a:spcPct val="0"/>
              </a:spcAft>
              <a:defRPr/>
            </a:pPr>
            <a:r>
              <a:rPr lang="en-US" sz="2240" b="1" dirty="0">
                <a:solidFill>
                  <a:srgbClr val="FFFF00"/>
                </a:solidFill>
              </a:rPr>
              <a:t>মনে রাখবেন</a:t>
            </a:r>
          </a:p>
        </p:txBody>
      </p:sp>
      <p:cxnSp>
        <p:nvCxnSpPr>
          <p:cNvPr id="4" name="Straight Arrow Connector 3"/>
          <p:cNvCxnSpPr/>
          <p:nvPr/>
        </p:nvCxnSpPr>
        <p:spPr>
          <a:xfrm flipV="1">
            <a:off x="1828802" y="669926"/>
            <a:ext cx="2073275" cy="1768475"/>
          </a:xfrm>
          <a:prstGeom prst="straightConnector1">
            <a:avLst/>
          </a:prstGeom>
          <a:ln>
            <a:prstDash val="sysDot"/>
            <a:tailEnd type="arrow"/>
          </a:ln>
        </p:spPr>
        <p:style>
          <a:lnRef idx="3">
            <a:schemeClr val="accent2"/>
          </a:lnRef>
          <a:fillRef idx="0">
            <a:schemeClr val="accent2"/>
          </a:fillRef>
          <a:effectRef idx="2">
            <a:schemeClr val="accent2"/>
          </a:effectRef>
          <a:fontRef idx="minor">
            <a:schemeClr val="tx1"/>
          </a:fontRef>
        </p:style>
      </p:cxnSp>
      <p:sp>
        <p:nvSpPr>
          <p:cNvPr id="7" name="TextBox 6"/>
          <p:cNvSpPr txBox="1"/>
          <p:nvPr/>
        </p:nvSpPr>
        <p:spPr>
          <a:xfrm>
            <a:off x="3810000" y="244476"/>
            <a:ext cx="2476518" cy="810895"/>
          </a:xfrm>
          <a:prstGeom prst="rect">
            <a:avLst/>
          </a:prstGeom>
          <a:solidFill>
            <a:schemeClr val="accent4">
              <a:lumMod val="75000"/>
            </a:schemeClr>
          </a:solidFill>
        </p:spPr>
        <p:style>
          <a:lnRef idx="2">
            <a:schemeClr val="accent2">
              <a:shade val="50000"/>
            </a:schemeClr>
          </a:lnRef>
          <a:fillRef idx="1">
            <a:schemeClr val="accent2"/>
          </a:fillRef>
          <a:effectRef idx="0">
            <a:schemeClr val="accent2"/>
          </a:effectRef>
          <a:fontRef idx="minor">
            <a:schemeClr val="lt1"/>
          </a:fontRef>
        </p:style>
        <p:txBody>
          <a:bodyPr wrap="square" lIns="73152" tIns="36576" rIns="73152" bIns="36576">
            <a:spAutoFit/>
          </a:bodyPr>
          <a:lstStyle/>
          <a:p>
            <a:pPr algn="just" fontAlgn="base">
              <a:spcBef>
                <a:spcPct val="0"/>
              </a:spcBef>
              <a:spcAft>
                <a:spcPct val="0"/>
              </a:spcAft>
              <a:defRPr/>
            </a:pPr>
            <a:r>
              <a:rPr lang="en-US" sz="1600" b="1" dirty="0">
                <a:solidFill>
                  <a:srgbClr val="FFC000"/>
                </a:solidFill>
              </a:rPr>
              <a:t>PS – 05 সেখানে পাঠাবেন যেখানে </a:t>
            </a:r>
            <a:r>
              <a:rPr lang="en-IN" sz="1600" b="1" dirty="0">
                <a:solidFill>
                  <a:srgbClr val="FFC000"/>
                </a:solidFill>
              </a:rPr>
              <a:t>RO</a:t>
            </a:r>
            <a:r>
              <a:rPr lang="en-US" sz="1600" b="1" dirty="0">
                <a:solidFill>
                  <a:srgbClr val="FFC000"/>
                </a:solidFill>
              </a:rPr>
              <a:t> বলেছেন</a:t>
            </a:r>
          </a:p>
        </p:txBody>
      </p:sp>
      <p:sp>
        <p:nvSpPr>
          <p:cNvPr id="8" name="TextBox 7"/>
          <p:cNvSpPr txBox="1"/>
          <p:nvPr/>
        </p:nvSpPr>
        <p:spPr>
          <a:xfrm>
            <a:off x="5241926" y="1219201"/>
            <a:ext cx="2073274" cy="1549400"/>
          </a:xfrm>
          <a:prstGeom prst="rect">
            <a:avLst/>
          </a:prstGeom>
          <a:solidFill>
            <a:schemeClr val="tx2">
              <a:lumMod val="75000"/>
            </a:schemeClr>
          </a:solidFill>
        </p:spPr>
        <p:style>
          <a:lnRef idx="2">
            <a:schemeClr val="accent2">
              <a:shade val="50000"/>
            </a:schemeClr>
          </a:lnRef>
          <a:fillRef idx="1">
            <a:schemeClr val="accent2"/>
          </a:fillRef>
          <a:effectRef idx="0">
            <a:schemeClr val="accent2"/>
          </a:effectRef>
          <a:fontRef idx="minor">
            <a:schemeClr val="lt1"/>
          </a:fontRef>
        </p:style>
        <p:txBody>
          <a:bodyPr wrap="square" lIns="73152" tIns="36576" rIns="73152" bIns="36576">
            <a:spAutoFit/>
          </a:bodyPr>
          <a:lstStyle/>
          <a:p>
            <a:pPr algn="just" fontAlgn="base">
              <a:spcBef>
                <a:spcPct val="0"/>
              </a:spcBef>
              <a:spcAft>
                <a:spcPct val="0"/>
              </a:spcAft>
              <a:defRPr/>
            </a:pPr>
            <a:r>
              <a:rPr lang="en-US" sz="1600" b="1" dirty="0" err="1">
                <a:solidFill>
                  <a:srgbClr val="FF0000"/>
                </a:solidFill>
              </a:rPr>
              <a:t>PrO’s</a:t>
            </a:r>
            <a:r>
              <a:rPr lang="en-US" sz="1600" b="1" dirty="0">
                <a:solidFill>
                  <a:srgbClr val="FF0000"/>
                </a:solidFill>
              </a:rPr>
              <a:t> diary, 17C, visit slip, -- আলাদা করে বেঁধে নির্দিষ্ট ট্রাঙ্কে রাখতে হবে</a:t>
            </a:r>
          </a:p>
        </p:txBody>
      </p:sp>
      <p:cxnSp>
        <p:nvCxnSpPr>
          <p:cNvPr id="9" name="Straight Arrow Connector 8"/>
          <p:cNvCxnSpPr/>
          <p:nvPr/>
        </p:nvCxnSpPr>
        <p:spPr>
          <a:xfrm flipV="1">
            <a:off x="1889126" y="2011365"/>
            <a:ext cx="3292475" cy="427037"/>
          </a:xfrm>
          <a:prstGeom prst="straightConnector1">
            <a:avLst/>
          </a:prstGeom>
          <a:ln>
            <a:prstDash val="sysDot"/>
            <a:tailEnd type="arrow"/>
          </a:ln>
        </p:spPr>
        <p:style>
          <a:lnRef idx="3">
            <a:schemeClr val="accent2"/>
          </a:lnRef>
          <a:fillRef idx="0">
            <a:schemeClr val="accent2"/>
          </a:fillRef>
          <a:effectRef idx="2">
            <a:schemeClr val="accent2"/>
          </a:effectRef>
          <a:fontRef idx="minor">
            <a:schemeClr val="tx1"/>
          </a:fontRef>
        </p:style>
      </p:cxnSp>
      <p:cxnSp>
        <p:nvCxnSpPr>
          <p:cNvPr id="14" name="Straight Arrow Connector 13"/>
          <p:cNvCxnSpPr/>
          <p:nvPr/>
        </p:nvCxnSpPr>
        <p:spPr>
          <a:xfrm>
            <a:off x="1828800" y="2465389"/>
            <a:ext cx="2057402" cy="906466"/>
          </a:xfrm>
          <a:prstGeom prst="straightConnector1">
            <a:avLst/>
          </a:prstGeom>
          <a:ln>
            <a:prstDash val="sysDot"/>
            <a:tailEnd type="arrow"/>
          </a:ln>
        </p:spPr>
        <p:style>
          <a:lnRef idx="3">
            <a:schemeClr val="accent2"/>
          </a:lnRef>
          <a:fillRef idx="0">
            <a:schemeClr val="accent2"/>
          </a:fillRef>
          <a:effectRef idx="2">
            <a:schemeClr val="accent2"/>
          </a:effectRef>
          <a:fontRef idx="minor">
            <a:schemeClr val="tx1"/>
          </a:fontRef>
        </p:style>
      </p:cxnSp>
      <p:sp>
        <p:nvSpPr>
          <p:cNvPr id="17" name="TextBox 16"/>
          <p:cNvSpPr txBox="1"/>
          <p:nvPr/>
        </p:nvSpPr>
        <p:spPr>
          <a:xfrm>
            <a:off x="4000502" y="3143253"/>
            <a:ext cx="3192461" cy="2287905"/>
          </a:xfrm>
          <a:prstGeom prst="rect">
            <a:avLst/>
          </a:prstGeom>
          <a:solidFill>
            <a:srgbClr val="0070C0"/>
          </a:solidFill>
        </p:spPr>
        <p:style>
          <a:lnRef idx="2">
            <a:schemeClr val="accent2">
              <a:shade val="50000"/>
            </a:schemeClr>
          </a:lnRef>
          <a:fillRef idx="1">
            <a:schemeClr val="accent2"/>
          </a:fillRef>
          <a:effectRef idx="0">
            <a:schemeClr val="accent2"/>
          </a:effectRef>
          <a:fontRef idx="minor">
            <a:schemeClr val="lt1"/>
          </a:fontRef>
        </p:style>
        <p:txBody>
          <a:bodyPr wrap="square" lIns="73152" tIns="36576" rIns="73152" bIns="36576">
            <a:spAutoFit/>
          </a:bodyPr>
          <a:lstStyle/>
          <a:p>
            <a:pPr algn="just" fontAlgn="base">
              <a:spcBef>
                <a:spcPct val="0"/>
              </a:spcBef>
              <a:spcAft>
                <a:spcPct val="0"/>
              </a:spcAft>
              <a:defRPr/>
            </a:pPr>
            <a:r>
              <a:rPr lang="en-IN" sz="1600" b="1" dirty="0">
                <a:solidFill>
                  <a:srgbClr val="FFFF00"/>
                </a:solidFill>
              </a:rPr>
              <a:t>S</a:t>
            </a:r>
            <a:r>
              <a:rPr lang="en-US" sz="1600" b="1" dirty="0" err="1">
                <a:solidFill>
                  <a:srgbClr val="FFFF00"/>
                </a:solidFill>
              </a:rPr>
              <a:t>tatutory</a:t>
            </a:r>
            <a:r>
              <a:rPr lang="en-US" sz="1600" b="1" dirty="0">
                <a:solidFill>
                  <a:srgbClr val="FFFF00"/>
                </a:solidFill>
              </a:rPr>
              <a:t> covers গুলি সংগ্রহ করুন। সেখানে থাকবে  :</a:t>
            </a:r>
          </a:p>
          <a:p>
            <a:pPr marL="457200" indent="-457200" algn="just" eaLnBrk="0" fontAlgn="base" hangingPunct="0">
              <a:spcBef>
                <a:spcPct val="0"/>
              </a:spcBef>
              <a:spcAft>
                <a:spcPct val="0"/>
              </a:spcAft>
              <a:buFontTx/>
              <a:buAutoNum type="arabicPeriod"/>
              <a:defRPr/>
            </a:pPr>
            <a:r>
              <a:rPr lang="en-US" sz="1600" b="1" dirty="0">
                <a:solidFill>
                  <a:srgbClr val="FFFF00"/>
                </a:solidFill>
              </a:rPr>
              <a:t>Marked copy of E. Roll</a:t>
            </a:r>
          </a:p>
          <a:p>
            <a:pPr marL="457200" indent="-457200" algn="just" eaLnBrk="0" fontAlgn="base" hangingPunct="0">
              <a:spcBef>
                <a:spcPct val="0"/>
              </a:spcBef>
              <a:spcAft>
                <a:spcPct val="0"/>
              </a:spcAft>
              <a:buFontTx/>
              <a:buAutoNum type="arabicPeriod"/>
              <a:defRPr/>
            </a:pPr>
            <a:r>
              <a:rPr lang="en-US" sz="1600" b="1" dirty="0">
                <a:solidFill>
                  <a:srgbClr val="FFFF00"/>
                </a:solidFill>
              </a:rPr>
              <a:t>Voter Register (17A)</a:t>
            </a:r>
          </a:p>
          <a:p>
            <a:pPr marL="457200" indent="-457200" algn="just" eaLnBrk="0" fontAlgn="base" hangingPunct="0">
              <a:spcBef>
                <a:spcPct val="0"/>
              </a:spcBef>
              <a:spcAft>
                <a:spcPct val="0"/>
              </a:spcAft>
              <a:buFontTx/>
              <a:buAutoNum type="arabicPeriod"/>
              <a:defRPr/>
            </a:pPr>
            <a:r>
              <a:rPr lang="en-US" sz="1600" b="1" dirty="0">
                <a:solidFill>
                  <a:srgbClr val="FFFF00"/>
                </a:solidFill>
              </a:rPr>
              <a:t>Voters’ slip</a:t>
            </a:r>
          </a:p>
          <a:p>
            <a:pPr marL="457200" indent="-457200" algn="just" eaLnBrk="0" fontAlgn="base" hangingPunct="0">
              <a:spcBef>
                <a:spcPct val="0"/>
              </a:spcBef>
              <a:spcAft>
                <a:spcPct val="0"/>
              </a:spcAft>
              <a:buFontTx/>
              <a:buAutoNum type="arabicPeriod"/>
              <a:defRPr/>
            </a:pPr>
            <a:r>
              <a:rPr lang="en-US" sz="1600" b="1" dirty="0">
                <a:solidFill>
                  <a:srgbClr val="FFFF00"/>
                </a:solidFill>
              </a:rPr>
              <a:t>Unused tendered ballot papers</a:t>
            </a:r>
          </a:p>
          <a:p>
            <a:pPr marL="457200" indent="-457200" algn="just" eaLnBrk="0" fontAlgn="base" hangingPunct="0">
              <a:spcBef>
                <a:spcPct val="0"/>
              </a:spcBef>
              <a:spcAft>
                <a:spcPct val="0"/>
              </a:spcAft>
              <a:buFontTx/>
              <a:buAutoNum type="arabicPeriod"/>
              <a:defRPr/>
            </a:pPr>
            <a:r>
              <a:rPr lang="en-US" sz="1600" b="1" dirty="0">
                <a:solidFill>
                  <a:srgbClr val="FFFF00"/>
                </a:solidFill>
              </a:rPr>
              <a:t>Used tendered ballot papers</a:t>
            </a:r>
          </a:p>
        </p:txBody>
      </p:sp>
      <p:sp>
        <p:nvSpPr>
          <p:cNvPr id="87051" name="TextBox 9"/>
          <p:cNvSpPr txBox="1">
            <a:spLocks noChangeArrowheads="1"/>
          </p:cNvSpPr>
          <p:nvPr/>
        </p:nvSpPr>
        <p:spPr bwMode="auto">
          <a:xfrm>
            <a:off x="114276" y="533401"/>
            <a:ext cx="2933725" cy="681355"/>
          </a:xfrm>
          <a:prstGeom prst="rect">
            <a:avLst/>
          </a:prstGeom>
          <a:noFill/>
          <a:ln w="9525">
            <a:noFill/>
            <a:miter lim="800000"/>
          </a:ln>
        </p:spPr>
        <p:txBody>
          <a:bodyPr wrap="square" lIns="91440" tIns="45720" rIns="91440" bIns="45720">
            <a:spAutoFit/>
          </a:bodyPr>
          <a:lstStyle/>
          <a:p>
            <a:pPr fontAlgn="base">
              <a:spcBef>
                <a:spcPct val="0"/>
              </a:spcBef>
              <a:spcAft>
                <a:spcPct val="0"/>
              </a:spcAft>
            </a:pPr>
            <a:r>
              <a:rPr lang="en-US" sz="1920" b="1" u="sng" dirty="0">
                <a:solidFill>
                  <a:prstClr val="black"/>
                </a:solidFill>
                <a:latin typeface="Arial" panose="020B0604020202020204" pitchFamily="34" charset="0"/>
              </a:rPr>
              <a:t>Receiving Arrangements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strips(upRight)">
                                      <p:cBhvr>
                                        <p:cTn id="12" dur="500"/>
                                        <p:tgtEl>
                                          <p:spTgt spid="4"/>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7"/>
                                        </p:tgtEl>
                                        <p:attrNameLst>
                                          <p:attrName>ppt_y</p:attrName>
                                        </p:attrNameLst>
                                      </p:cBhvr>
                                      <p:tavLst>
                                        <p:tav tm="0">
                                          <p:val>
                                            <p:strVal val="#ppt_y"/>
                                          </p:val>
                                        </p:tav>
                                        <p:tav tm="100000">
                                          <p:val>
                                            <p:strVal val="#ppt_y"/>
                                          </p:val>
                                        </p:tav>
                                      </p:tavLst>
                                    </p:anim>
                                    <p:anim calcmode="lin" valueType="num">
                                      <p:cBhvr>
                                        <p:cTn id="18"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8" presetClass="entr" presetSubtype="3"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strips(upRight)">
                                      <p:cBhvr>
                                        <p:cTn id="25" dur="500"/>
                                        <p:tgtEl>
                                          <p:spTgt spid="9"/>
                                        </p:tgtEl>
                                      </p:cBhvr>
                                    </p:animEffect>
                                  </p:childTnLst>
                                </p:cTn>
                              </p:par>
                            </p:childTnLst>
                          </p:cTn>
                        </p:par>
                        <p:par>
                          <p:cTn id="26" fill="hold">
                            <p:stCondLst>
                              <p:cond delay="500"/>
                            </p:stCondLst>
                            <p:childTnLst>
                              <p:par>
                                <p:cTn id="27" presetID="54" presetClass="entr" presetSubtype="0" accel="10000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strVal val="#ppt_w*0.05"/>
                                          </p:val>
                                        </p:tav>
                                        <p:tav tm="100000">
                                          <p:val>
                                            <p:strVal val="#ppt_w"/>
                                          </p:val>
                                        </p:tav>
                                      </p:tavLst>
                                    </p:anim>
                                    <p:anim calcmode="lin" valueType="num">
                                      <p:cBhvr>
                                        <p:cTn id="30" dur="500" fill="hold"/>
                                        <p:tgtEl>
                                          <p:spTgt spid="8"/>
                                        </p:tgtEl>
                                        <p:attrNameLst>
                                          <p:attrName>ppt_h</p:attrName>
                                        </p:attrNameLst>
                                      </p:cBhvr>
                                      <p:tavLst>
                                        <p:tav tm="0">
                                          <p:val>
                                            <p:strVal val="#ppt_h"/>
                                          </p:val>
                                        </p:tav>
                                        <p:tav tm="100000">
                                          <p:val>
                                            <p:strVal val="#ppt_h"/>
                                          </p:val>
                                        </p:tav>
                                      </p:tavLst>
                                    </p:anim>
                                    <p:anim calcmode="lin" valueType="num">
                                      <p:cBhvr>
                                        <p:cTn id="31" dur="500" fill="hold"/>
                                        <p:tgtEl>
                                          <p:spTgt spid="8"/>
                                        </p:tgtEl>
                                        <p:attrNameLst>
                                          <p:attrName>ppt_x</p:attrName>
                                        </p:attrNameLst>
                                      </p:cBhvr>
                                      <p:tavLst>
                                        <p:tav tm="0">
                                          <p:val>
                                            <p:strVal val="#ppt_x-.2"/>
                                          </p:val>
                                        </p:tav>
                                        <p:tav tm="100000">
                                          <p:val>
                                            <p:strVal val="#ppt_x"/>
                                          </p:val>
                                        </p:tav>
                                      </p:tavLst>
                                    </p:anim>
                                    <p:anim calcmode="lin" valueType="num">
                                      <p:cBhvr>
                                        <p:cTn id="32" dur="500" fill="hold"/>
                                        <p:tgtEl>
                                          <p:spTgt spid="8"/>
                                        </p:tgtEl>
                                        <p:attrNameLst>
                                          <p:attrName>ppt_y</p:attrName>
                                        </p:attrNameLst>
                                      </p:cBhvr>
                                      <p:tavLst>
                                        <p:tav tm="0">
                                          <p:val>
                                            <p:strVal val="#ppt_y"/>
                                          </p:val>
                                        </p:tav>
                                        <p:tav tm="100000">
                                          <p:val>
                                            <p:strVal val="#ppt_y"/>
                                          </p:val>
                                        </p:tav>
                                      </p:tavLst>
                                    </p:anim>
                                    <p:animEffect transition="in" filter="fade">
                                      <p:cBhvr>
                                        <p:cTn id="33" dur="5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3"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strips(upRight)">
                                      <p:cBhvr>
                                        <p:cTn id="38" dur="500"/>
                                        <p:tgtEl>
                                          <p:spTgt spid="14"/>
                                        </p:tgtEl>
                                      </p:cBhvr>
                                    </p:animEffect>
                                  </p:childTnLst>
                                </p:cTn>
                              </p:par>
                            </p:childTnLst>
                          </p:cTn>
                        </p:par>
                        <p:par>
                          <p:cTn id="39" fill="hold">
                            <p:stCondLst>
                              <p:cond delay="500"/>
                            </p:stCondLst>
                            <p:childTnLst>
                              <p:par>
                                <p:cTn id="40" presetID="54" presetClass="entr" presetSubtype="0" accel="100000"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strVal val="#ppt_w*0.05"/>
                                          </p:val>
                                        </p:tav>
                                        <p:tav tm="100000">
                                          <p:val>
                                            <p:strVal val="#ppt_w"/>
                                          </p:val>
                                        </p:tav>
                                      </p:tavLst>
                                    </p:anim>
                                    <p:anim calcmode="lin" valueType="num">
                                      <p:cBhvr>
                                        <p:cTn id="43" dur="500" fill="hold"/>
                                        <p:tgtEl>
                                          <p:spTgt spid="17"/>
                                        </p:tgtEl>
                                        <p:attrNameLst>
                                          <p:attrName>ppt_h</p:attrName>
                                        </p:attrNameLst>
                                      </p:cBhvr>
                                      <p:tavLst>
                                        <p:tav tm="0">
                                          <p:val>
                                            <p:strVal val="#ppt_h"/>
                                          </p:val>
                                        </p:tav>
                                        <p:tav tm="100000">
                                          <p:val>
                                            <p:strVal val="#ppt_h"/>
                                          </p:val>
                                        </p:tav>
                                      </p:tavLst>
                                    </p:anim>
                                    <p:anim calcmode="lin" valueType="num">
                                      <p:cBhvr>
                                        <p:cTn id="44" dur="500" fill="hold"/>
                                        <p:tgtEl>
                                          <p:spTgt spid="17"/>
                                        </p:tgtEl>
                                        <p:attrNameLst>
                                          <p:attrName>ppt_x</p:attrName>
                                        </p:attrNameLst>
                                      </p:cBhvr>
                                      <p:tavLst>
                                        <p:tav tm="0">
                                          <p:val>
                                            <p:strVal val="#ppt_x-.2"/>
                                          </p:val>
                                        </p:tav>
                                        <p:tav tm="100000">
                                          <p:val>
                                            <p:strVal val="#ppt_x"/>
                                          </p:val>
                                        </p:tav>
                                      </p:tavLst>
                                    </p:anim>
                                    <p:anim calcmode="lin" valueType="num">
                                      <p:cBhvr>
                                        <p:cTn id="45" dur="500" fill="hold"/>
                                        <p:tgtEl>
                                          <p:spTgt spid="17"/>
                                        </p:tgtEl>
                                        <p:attrNameLst>
                                          <p:attrName>ppt_y</p:attrName>
                                        </p:attrNameLst>
                                      </p:cBhvr>
                                      <p:tavLst>
                                        <p:tav tm="0">
                                          <p:val>
                                            <p:strVal val="#ppt_y"/>
                                          </p:val>
                                        </p:tav>
                                        <p:tav tm="100000">
                                          <p:val>
                                            <p:strVal val="#ppt_y"/>
                                          </p:val>
                                        </p:tav>
                                      </p:tavLst>
                                    </p:anim>
                                    <p:animEffect transition="in" filter="fade">
                                      <p:cBhvr>
                                        <p:cTn id="4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bldLvl="0" animBg="1"/>
      <p:bldP spid="17" grpId="0" bldLvl="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triped Right Arrow 2"/>
          <p:cNvSpPr/>
          <p:nvPr/>
        </p:nvSpPr>
        <p:spPr>
          <a:xfrm>
            <a:off x="426720" y="182880"/>
            <a:ext cx="6705600" cy="4998720"/>
          </a:xfrm>
          <a:prstGeom prst="stripedRightArrow">
            <a:avLst>
              <a:gd name="adj1" fmla="val 50000"/>
              <a:gd name="adj2" fmla="val 50269"/>
            </a:avLst>
          </a:prstGeom>
          <a:solidFill>
            <a:srgbClr val="00B050"/>
          </a:solidFill>
        </p:spPr>
        <p:style>
          <a:lnRef idx="0">
            <a:schemeClr val="accent4"/>
          </a:lnRef>
          <a:fillRef idx="3">
            <a:schemeClr val="accent4"/>
          </a:fillRef>
          <a:effectRef idx="3">
            <a:schemeClr val="accent4"/>
          </a:effectRef>
          <a:fontRef idx="minor">
            <a:schemeClr val="lt1"/>
          </a:fontRef>
        </p:style>
        <p:txBody>
          <a:bodyPr lIns="73152" tIns="36576" rIns="73152" bIns="36576" anchor="ctr"/>
          <a:lstStyle/>
          <a:p>
            <a:pPr algn="ctr" fontAlgn="base">
              <a:spcBef>
                <a:spcPct val="0"/>
              </a:spcBef>
              <a:spcAft>
                <a:spcPct val="0"/>
              </a:spcAft>
              <a:defRPr/>
            </a:pPr>
            <a:endParaRPr lang="en-US" sz="1800">
              <a:solidFill>
                <a:prstClr val="white"/>
              </a:solidFill>
            </a:endParaRPr>
          </a:p>
        </p:txBody>
      </p:sp>
      <p:sp>
        <p:nvSpPr>
          <p:cNvPr id="4" name="TextBox 3"/>
          <p:cNvSpPr txBox="1">
            <a:spLocks noChangeArrowheads="1"/>
          </p:cNvSpPr>
          <p:nvPr/>
        </p:nvSpPr>
        <p:spPr bwMode="auto">
          <a:xfrm>
            <a:off x="1646238" y="1524000"/>
            <a:ext cx="4022725" cy="3288665"/>
          </a:xfrm>
          <a:prstGeom prst="rect">
            <a:avLst/>
          </a:prstGeom>
          <a:noFill/>
          <a:ln w="9525">
            <a:noFill/>
            <a:miter lim="800000"/>
          </a:ln>
        </p:spPr>
        <p:txBody>
          <a:bodyPr lIns="73152" tIns="36576" rIns="73152" bIns="36576">
            <a:spAutoFit/>
          </a:bodyPr>
          <a:lstStyle/>
          <a:p>
            <a:pPr fontAlgn="base">
              <a:spcBef>
                <a:spcPct val="0"/>
              </a:spcBef>
              <a:spcAft>
                <a:spcPct val="0"/>
              </a:spcAft>
              <a:buFont typeface="Arial" panose="020B0604020202020204" pitchFamily="34" charset="0"/>
              <a:buChar char="•"/>
            </a:pPr>
            <a:r>
              <a:rPr lang="en-US" sz="1900" b="1" dirty="0" err="1">
                <a:solidFill>
                  <a:prstClr val="white"/>
                </a:solidFill>
                <a:latin typeface="Arial" panose="020B0604020202020204" pitchFamily="34" charset="0"/>
              </a:rPr>
              <a:t>ইভিএমের</a:t>
            </a:r>
            <a:r>
              <a:rPr lang="en-US" sz="1900" b="1" dirty="0">
                <a:solidFill>
                  <a:prstClr val="white"/>
                </a:solidFill>
                <a:latin typeface="Arial" panose="020B0604020202020204" pitchFamily="34" charset="0"/>
              </a:rPr>
              <a:t> </a:t>
            </a:r>
            <a:r>
              <a:rPr lang="en-US" sz="1900" b="1" dirty="0" err="1">
                <a:solidFill>
                  <a:prstClr val="white"/>
                </a:solidFill>
                <a:latin typeface="Arial" panose="020B0604020202020204" pitchFamily="34" charset="0"/>
              </a:rPr>
              <a:t>সি.ইউতে</a:t>
            </a:r>
            <a:r>
              <a:rPr lang="en-US" sz="1900" b="1" dirty="0">
                <a:solidFill>
                  <a:prstClr val="white"/>
                </a:solidFill>
                <a:latin typeface="Arial" panose="020B0604020202020204" pitchFamily="34" charset="0"/>
              </a:rPr>
              <a:t> জড়িত স্ট্রং </a:t>
            </a:r>
            <a:r>
              <a:rPr lang="en-US" sz="1900" b="1" dirty="0" err="1">
                <a:solidFill>
                  <a:prstClr val="white"/>
                </a:solidFill>
                <a:latin typeface="Arial" panose="020B0604020202020204" pitchFamily="34" charset="0"/>
              </a:rPr>
              <a:t>রুমে</a:t>
            </a:r>
            <a:r>
              <a:rPr lang="en-US" sz="1900" b="1" dirty="0">
                <a:solidFill>
                  <a:prstClr val="white"/>
                </a:solidFill>
                <a:latin typeface="Arial" panose="020B0604020202020204" pitchFamily="34" charset="0"/>
              </a:rPr>
              <a:t> </a:t>
            </a:r>
            <a:r>
              <a:rPr lang="en-US" sz="1900" b="1" dirty="0" err="1">
                <a:solidFill>
                  <a:prstClr val="white"/>
                </a:solidFill>
                <a:latin typeface="Arial" panose="020B0604020202020204" pitchFamily="34" charset="0"/>
              </a:rPr>
              <a:t>সিল</a:t>
            </a:r>
            <a:r>
              <a:rPr lang="en-US" sz="1900" b="1" dirty="0">
                <a:solidFill>
                  <a:prstClr val="white"/>
                </a:solidFill>
                <a:latin typeface="Arial" panose="020B0604020202020204" pitchFamily="34" charset="0"/>
              </a:rPr>
              <a:t> </a:t>
            </a:r>
            <a:r>
              <a:rPr lang="en-US" sz="1900" b="1" dirty="0" err="1">
                <a:solidFill>
                  <a:prstClr val="white"/>
                </a:solidFill>
                <a:latin typeface="Arial" panose="020B0604020202020204" pitchFamily="34" charset="0"/>
              </a:rPr>
              <a:t>করা</a:t>
            </a:r>
            <a:r>
              <a:rPr lang="en-US" sz="1900" b="1" dirty="0">
                <a:solidFill>
                  <a:prstClr val="white"/>
                </a:solidFill>
                <a:latin typeface="Arial" panose="020B0604020202020204" pitchFamily="34" charset="0"/>
              </a:rPr>
              <a:t> 17 C </a:t>
            </a:r>
            <a:r>
              <a:rPr lang="en-US" sz="1900" b="1" dirty="0" err="1">
                <a:solidFill>
                  <a:prstClr val="white"/>
                </a:solidFill>
                <a:latin typeface="Arial" panose="020B0604020202020204" pitchFamily="34" charset="0"/>
              </a:rPr>
              <a:t>এবং</a:t>
            </a:r>
            <a:r>
              <a:rPr lang="en-US" sz="1900" b="1" dirty="0">
                <a:solidFill>
                  <a:prstClr val="white"/>
                </a:solidFill>
                <a:latin typeface="Arial" panose="020B0604020202020204" pitchFamily="34" charset="0"/>
              </a:rPr>
              <a:t> </a:t>
            </a:r>
            <a:r>
              <a:rPr lang="en-US" sz="1900" b="1" dirty="0">
                <a:solidFill>
                  <a:srgbClr val="FF0000"/>
                </a:solidFill>
                <a:latin typeface="Arial" panose="020B0604020202020204" pitchFamily="34" charset="0"/>
              </a:rPr>
              <a:t>Mock poll certificates </a:t>
            </a:r>
            <a:r>
              <a:rPr lang="en-US" sz="1900" b="1" dirty="0" err="1">
                <a:solidFill>
                  <a:srgbClr val="FF0000"/>
                </a:solidFill>
                <a:latin typeface="Arial" panose="020B0604020202020204" pitchFamily="34" charset="0"/>
              </a:rPr>
              <a:t>abd</a:t>
            </a:r>
            <a:r>
              <a:rPr lang="en-US" sz="1900" b="1" dirty="0">
                <a:solidFill>
                  <a:srgbClr val="FF0000"/>
                </a:solidFill>
                <a:latin typeface="Arial" panose="020B0604020202020204" pitchFamily="34" charset="0"/>
              </a:rPr>
              <a:t> black envelope </a:t>
            </a:r>
            <a:r>
              <a:rPr lang="en-US" sz="1900" b="1" dirty="0" err="1">
                <a:solidFill>
                  <a:prstClr val="white"/>
                </a:solidFill>
                <a:latin typeface="Arial" panose="020B0604020202020204" pitchFamily="34" charset="0"/>
              </a:rPr>
              <a:t>একটি</a:t>
            </a:r>
            <a:r>
              <a:rPr lang="en-US" sz="1900" b="1" dirty="0">
                <a:solidFill>
                  <a:prstClr val="white"/>
                </a:solidFill>
                <a:latin typeface="Arial" panose="020B0604020202020204" pitchFamily="34" charset="0"/>
              </a:rPr>
              <a:t> </a:t>
            </a:r>
            <a:r>
              <a:rPr lang="en-US" sz="1900" b="1" dirty="0" err="1">
                <a:solidFill>
                  <a:prstClr val="white"/>
                </a:solidFill>
                <a:latin typeface="Arial" panose="020B0604020202020204" pitchFamily="34" charset="0"/>
              </a:rPr>
              <a:t>কপি</a:t>
            </a:r>
            <a:r>
              <a:rPr lang="en-US" sz="1900" b="1" dirty="0">
                <a:solidFill>
                  <a:prstClr val="white"/>
                </a:solidFill>
                <a:latin typeface="Arial" panose="020B0604020202020204" pitchFamily="34" charset="0"/>
              </a:rPr>
              <a:t> । </a:t>
            </a:r>
          </a:p>
          <a:p>
            <a:pPr fontAlgn="base">
              <a:spcBef>
                <a:spcPct val="0"/>
              </a:spcBef>
              <a:spcAft>
                <a:spcPct val="0"/>
              </a:spcAft>
              <a:buFont typeface="Arial" panose="020B0604020202020204" pitchFamily="34" charset="0"/>
              <a:buChar char="•"/>
            </a:pPr>
            <a:endParaRPr lang="en-US" sz="1900" b="1" dirty="0">
              <a:solidFill>
                <a:prstClr val="white"/>
              </a:solidFill>
              <a:latin typeface="Arial" panose="020B0604020202020204" pitchFamily="34" charset="0"/>
            </a:endParaRPr>
          </a:p>
          <a:p>
            <a:pPr fontAlgn="base">
              <a:spcBef>
                <a:spcPct val="0"/>
              </a:spcBef>
              <a:spcAft>
                <a:spcPct val="0"/>
              </a:spcAft>
              <a:buFont typeface="Arial" panose="020B0604020202020204" pitchFamily="34" charset="0"/>
              <a:buChar char="•"/>
            </a:pPr>
            <a:r>
              <a:rPr lang="en-US" sz="1900" b="1" dirty="0">
                <a:solidFill>
                  <a:prstClr val="white"/>
                </a:solidFill>
                <a:latin typeface="Arial" panose="020B0604020202020204" pitchFamily="34" charset="0"/>
              </a:rPr>
              <a:t>ট্রানজিট স্লিপ রেজিস্টার সহ স্ট্রং </a:t>
            </a:r>
            <a:r>
              <a:rPr lang="en-US" sz="1900" b="1" dirty="0" err="1">
                <a:solidFill>
                  <a:prstClr val="white"/>
                </a:solidFill>
                <a:latin typeface="Arial" panose="020B0604020202020204" pitchFamily="34" charset="0"/>
              </a:rPr>
              <a:t>রুমে</a:t>
            </a:r>
            <a:r>
              <a:rPr lang="en-US" sz="1900" b="1" dirty="0">
                <a:solidFill>
                  <a:prstClr val="white"/>
                </a:solidFill>
                <a:latin typeface="Arial" panose="020B0604020202020204" pitchFamily="34" charset="0"/>
              </a:rPr>
              <a:t> </a:t>
            </a:r>
            <a:r>
              <a:rPr lang="en-US" sz="1900" b="1" dirty="0" err="1">
                <a:solidFill>
                  <a:prstClr val="white"/>
                </a:solidFill>
                <a:latin typeface="Arial" panose="020B0604020202020204" pitchFamily="34" charset="0"/>
              </a:rPr>
              <a:t>বি.ইউ</a:t>
            </a:r>
            <a:r>
              <a:rPr lang="en-US" sz="1900" b="1" dirty="0">
                <a:solidFill>
                  <a:prstClr val="white"/>
                </a:solidFill>
                <a:latin typeface="Arial" panose="020B0604020202020204" pitchFamily="34" charset="0"/>
              </a:rPr>
              <a:t>, </a:t>
            </a:r>
            <a:r>
              <a:rPr lang="en-US" sz="1900" b="1" dirty="0" err="1">
                <a:solidFill>
                  <a:prstClr val="white"/>
                </a:solidFill>
                <a:latin typeface="Arial" panose="020B0604020202020204" pitchFamily="34" charset="0"/>
              </a:rPr>
              <a:t>সি.ইউ</a:t>
            </a:r>
            <a:r>
              <a:rPr lang="en-US" sz="1900" b="1" dirty="0">
                <a:solidFill>
                  <a:prstClr val="white"/>
                </a:solidFill>
                <a:latin typeface="Arial" panose="020B0604020202020204" pitchFamily="34" charset="0"/>
              </a:rPr>
              <a:t> এবং ভিভিপ্যাট প্রেরণ করুন</a:t>
            </a:r>
          </a:p>
        </p:txBody>
      </p:sp>
      <p:sp>
        <p:nvSpPr>
          <p:cNvPr id="86022" name="TextBox 5"/>
          <p:cNvSpPr txBox="1">
            <a:spLocks noChangeArrowheads="1"/>
          </p:cNvSpPr>
          <p:nvPr/>
        </p:nvSpPr>
        <p:spPr bwMode="auto">
          <a:xfrm>
            <a:off x="533400" y="609600"/>
            <a:ext cx="3733800" cy="368300"/>
          </a:xfrm>
          <a:prstGeom prst="rect">
            <a:avLst/>
          </a:prstGeom>
          <a:noFill/>
          <a:ln w="9525">
            <a:noFill/>
            <a:miter lim="800000"/>
          </a:ln>
        </p:spPr>
        <p:txBody>
          <a:bodyPr>
            <a:spAutoFit/>
          </a:bodyPr>
          <a:lstStyle/>
          <a:p>
            <a:pPr algn="ctr" fontAlgn="base">
              <a:spcBef>
                <a:spcPct val="0"/>
              </a:spcBef>
              <a:spcAft>
                <a:spcPct val="0"/>
              </a:spcAft>
            </a:pPr>
            <a:r>
              <a:rPr lang="en-US" sz="1800" b="1" u="sng" dirty="0">
                <a:solidFill>
                  <a:prstClr val="black"/>
                </a:solidFill>
                <a:latin typeface="Gill Sans MT" panose="020B0502020104020203" pitchFamily="34" charset="0"/>
              </a:rPr>
              <a:t>Receiving </a:t>
            </a:r>
            <a:r>
              <a:rPr lang="en-US" sz="1800" b="1" u="sng" dirty="0" err="1">
                <a:solidFill>
                  <a:prstClr val="black"/>
                </a:solidFill>
                <a:latin typeface="Gill Sans MT" panose="020B0502020104020203" pitchFamily="34" charset="0"/>
              </a:rPr>
              <a:t>centre</a:t>
            </a:r>
            <a:endParaRPr lang="en-US" sz="1800" b="1" dirty="0">
              <a:solidFill>
                <a:prstClr val="black"/>
              </a:solidFill>
              <a:latin typeface="Arial" panose="020B0604020202020204" pitchFamily="34" charset="0"/>
            </a:endParaRPr>
          </a:p>
        </p:txBody>
      </p:sp>
      <p:sp>
        <p:nvSpPr>
          <p:cNvPr id="2" name="Rectangle 1"/>
          <p:cNvSpPr/>
          <p:nvPr/>
        </p:nvSpPr>
        <p:spPr>
          <a:xfrm>
            <a:off x="381000" y="4126419"/>
            <a:ext cx="4267200" cy="1476375"/>
          </a:xfrm>
          <a:prstGeom prst="rect">
            <a:avLst/>
          </a:prstGeom>
        </p:spPr>
        <p:txBody>
          <a:bodyPr wrap="square">
            <a:spAutoFit/>
          </a:bodyPr>
          <a:lstStyle/>
          <a:p>
            <a:pPr algn="just">
              <a:spcBef>
                <a:spcPct val="0"/>
              </a:spcBef>
              <a:defRPr/>
            </a:pPr>
            <a:r>
              <a:rPr lang="en-US" sz="1800" b="1" dirty="0">
                <a:solidFill>
                  <a:srgbClr val="C00000"/>
                </a:solidFill>
                <a:latin typeface="Arial" panose="020B0604020202020204" pitchFamily="34" charset="0"/>
              </a:rPr>
              <a:t>পোলিং স্টেশনের </a:t>
            </a:r>
            <a:r>
              <a:rPr lang="en-US" sz="1800" b="1" dirty="0" err="1">
                <a:solidFill>
                  <a:srgbClr val="C00000"/>
                </a:solidFill>
                <a:latin typeface="Arial" panose="020B0604020202020204" pitchFamily="34" charset="0"/>
              </a:rPr>
              <a:t>পোল্ড</a:t>
            </a:r>
            <a:r>
              <a:rPr lang="en-US" sz="1800" b="1" dirty="0">
                <a:solidFill>
                  <a:srgbClr val="C00000"/>
                </a:solidFill>
                <a:latin typeface="Arial" panose="020B0604020202020204" pitchFamily="34" charset="0"/>
              </a:rPr>
              <a:t> </a:t>
            </a:r>
            <a:r>
              <a:rPr lang="en-US" sz="1800" b="1" dirty="0" err="1">
                <a:solidFill>
                  <a:srgbClr val="C00000"/>
                </a:solidFill>
                <a:latin typeface="Arial" panose="020B0604020202020204" pitchFamily="34" charset="0"/>
              </a:rPr>
              <a:t>সি.ইউ-বি.ইউ-ভিভিপ্যাটের</a:t>
            </a:r>
            <a:r>
              <a:rPr lang="en-US" sz="1800" b="1" dirty="0">
                <a:solidFill>
                  <a:srgbClr val="C00000"/>
                </a:solidFill>
                <a:latin typeface="Arial" panose="020B0604020202020204" pitchFamily="34" charset="0"/>
              </a:rPr>
              <a:t> সম্পূর্ণ সেট একই স্ট্রং রুমে রাখতে হবে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nodeType="clickEffect">
                                  <p:stCondLst>
                                    <p:cond delay="0"/>
                                  </p:stCondLst>
                                  <p:childTnLst>
                                    <p:set>
                                      <p:cBhvr>
                                        <p:cTn id="6" dur="1" fill="hold">
                                          <p:stCondLst>
                                            <p:cond delay="0"/>
                                          </p:stCondLst>
                                        </p:cTn>
                                        <p:tgtEl>
                                          <p:spTgt spid="3"/>
                                        </p:tgtEl>
                                      </p:cBhvr>
                                      <p:to>
                                        <p:strVal val="visible"/>
                                      </p:to>
                                    </p:set>
                                    <p:animEffect transition="in" filter="strips(upRight)">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
                                            <p:txEl>
                                              <p:pRg st="0" end="0"/>
                                            </p:txEl>
                                          </p:spTgt>
                                        </p:tgtEl>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4">
                                            <p:txEl>
                                              <p:pRg st="2" end="2"/>
                                            </p:txEl>
                                          </p:spTgt>
                                        </p:tgtEl>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 presetClass="emph" presetSubtype="0" nodeType="clickEffect">
                                  <p:stCondLst>
                                    <p:cond delay="0"/>
                                  </p:stCondLst>
                                  <p:childTnLst>
                                    <p:set>
                                      <p:cBhvr override="childStyle">
                                        <p:cTn id="19" dur="indefinite"/>
                                        <p:tgtEl>
                                          <p:spTgt spid="4">
                                            <p:txEl>
                                              <p:pRg st="0" end="0"/>
                                            </p:txEl>
                                          </p:spTgt>
                                        </p:tgtEl>
                                      </p:cBhvr>
                                      <p:to>
                                        <p:strVal val="Times New Roman"/>
                                      </p:to>
                                    </p:set>
                                  </p:childTnLst>
                                </p:cTn>
                              </p:par>
                              <p:par>
                                <p:cTn id="20" presetID="2" presetClass="emph" presetSubtype="0" nodeType="withEffect">
                                  <p:stCondLst>
                                    <p:cond delay="0"/>
                                  </p:stCondLst>
                                  <p:childTnLst>
                                    <p:set>
                                      <p:cBhvr override="childStyle">
                                        <p:cTn id="21" dur="indefinite"/>
                                        <p:tgtEl>
                                          <p:spTgt spid="4">
                                            <p:txEl>
                                              <p:pRg st="2" end="2"/>
                                            </p:txEl>
                                          </p:spTgt>
                                        </p:tgtEl>
                                      </p:cBhvr>
                                      <p:to>
                                        <p:strVal val="Times New Roma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76200" y="17318"/>
          <a:ext cx="7015480" cy="5882640"/>
        </p:xfrm>
        <a:graphic>
          <a:graphicData uri="http://schemas.openxmlformats.org/drawingml/2006/table">
            <a:tbl>
              <a:tblPr>
                <a:tableStyleId>{00000000-0000-0000-0000-000000000000}</a:tableStyleId>
              </a:tblPr>
              <a:tblGrid>
                <a:gridCol w="2557780">
                  <a:extLst>
                    <a:ext uri="{9D8B030D-6E8A-4147-A177-3AD203B41FA5}">
                      <a16:colId xmlns:a16="http://schemas.microsoft.com/office/drawing/2014/main" val="20000"/>
                    </a:ext>
                  </a:extLst>
                </a:gridCol>
                <a:gridCol w="1058545">
                  <a:extLst>
                    <a:ext uri="{9D8B030D-6E8A-4147-A177-3AD203B41FA5}">
                      <a16:colId xmlns:a16="http://schemas.microsoft.com/office/drawing/2014/main" val="20001"/>
                    </a:ext>
                  </a:extLst>
                </a:gridCol>
                <a:gridCol w="889635">
                  <a:extLst>
                    <a:ext uri="{9D8B030D-6E8A-4147-A177-3AD203B41FA5}">
                      <a16:colId xmlns:a16="http://schemas.microsoft.com/office/drawing/2014/main" val="20002"/>
                    </a:ext>
                  </a:extLst>
                </a:gridCol>
                <a:gridCol w="2509520">
                  <a:extLst>
                    <a:ext uri="{9D8B030D-6E8A-4147-A177-3AD203B41FA5}">
                      <a16:colId xmlns:a16="http://schemas.microsoft.com/office/drawing/2014/main" val="20003"/>
                    </a:ext>
                  </a:extLst>
                </a:gridCol>
              </a:tblGrid>
              <a:tr h="496570">
                <a:tc gridSpan="4">
                  <a:txBody>
                    <a:bodyPr/>
                    <a:lstStyle/>
                    <a:p>
                      <a:pPr algn="ctr" rtl="0" fontAlgn="b"/>
                      <a:r>
                        <a:rPr lang="as-IN" sz="1600" b="1" u="none" strike="noStrike" dirty="0">
                          <a:solidFill>
                            <a:srgbClr val="C00000"/>
                          </a:solidFill>
                          <a:effectLst/>
                        </a:rPr>
                        <a:t>ভোটের </a:t>
                      </a:r>
                      <a:r>
                        <a:rPr lang="en-IN" sz="1600" b="1" u="none" strike="noStrike" dirty="0">
                          <a:solidFill>
                            <a:srgbClr val="C00000"/>
                          </a:solidFill>
                          <a:effectLst/>
                        </a:rPr>
                        <a:t> পরে ইভিএম </a:t>
                      </a:r>
                      <a:r>
                        <a:rPr lang="en-IN" sz="1600" b="1" u="none" strike="noStrike" dirty="0" err="1">
                          <a:solidFill>
                            <a:srgbClr val="C00000"/>
                          </a:solidFill>
                          <a:effectLst/>
                        </a:rPr>
                        <a:t>এবং</a:t>
                      </a:r>
                      <a:r>
                        <a:rPr lang="en-IN" sz="1600" b="1" u="none" strike="noStrike" dirty="0">
                          <a:solidFill>
                            <a:srgbClr val="C00000"/>
                          </a:solidFill>
                          <a:effectLst/>
                        </a:rPr>
                        <a:t> </a:t>
                      </a:r>
                      <a:r>
                        <a:rPr lang="en-IN" sz="1600" b="1" u="none" strike="noStrike" dirty="0" err="1">
                          <a:solidFill>
                            <a:srgbClr val="C00000"/>
                          </a:solidFill>
                          <a:effectLst/>
                        </a:rPr>
                        <a:t>ভিভিপ্যাটগুলি</a:t>
                      </a:r>
                      <a:r>
                        <a:rPr lang="en-IN" sz="1600" b="1" i="0" u="none" strike="noStrike" dirty="0" err="1">
                          <a:solidFill>
                            <a:srgbClr val="C00000"/>
                          </a:solidFill>
                          <a:effectLst/>
                          <a:latin typeface="Calibri" panose="020F0502020204030204" pitchFamily="34" charset="0"/>
                        </a:rPr>
                        <a:t>র</a:t>
                      </a:r>
                      <a:r>
                        <a:rPr lang="en-IN" sz="1600" b="1" u="none" strike="noStrike" dirty="0">
                          <a:solidFill>
                            <a:srgbClr val="C00000"/>
                          </a:solidFill>
                          <a:effectLst/>
                        </a:rPr>
                        <a:t> </a:t>
                      </a:r>
                      <a:r>
                        <a:rPr lang="en-US" sz="1600" b="1" dirty="0">
                          <a:solidFill>
                            <a:srgbClr val="C00000"/>
                          </a:solidFill>
                        </a:rPr>
                        <a:t>জমা </a:t>
                      </a:r>
                      <a:r>
                        <a:rPr lang="en-US" sz="1600" b="1" dirty="0" err="1">
                          <a:solidFill>
                            <a:srgbClr val="C00000"/>
                          </a:solidFill>
                        </a:rPr>
                        <a:t>নেওয়ার</a:t>
                      </a:r>
                      <a:r>
                        <a:rPr lang="en-US" sz="1600" b="1" dirty="0">
                          <a:solidFill>
                            <a:srgbClr val="C00000"/>
                          </a:solidFill>
                        </a:rPr>
                        <a:t> </a:t>
                      </a:r>
                      <a:r>
                        <a:rPr lang="en-US" sz="1600" b="1" dirty="0" err="1">
                          <a:solidFill>
                            <a:srgbClr val="C00000"/>
                          </a:solidFill>
                        </a:rPr>
                        <a:t>ব্যবস্থাপনা</a:t>
                      </a:r>
                      <a:endParaRPr lang="en-IN" sz="1600" b="1" i="0" u="none" strike="noStrike" dirty="0">
                        <a:solidFill>
                          <a:srgbClr val="C00000"/>
                        </a:solidFill>
                        <a:effectLst/>
                        <a:latin typeface="Calibri" panose="020F0502020204030204" pitchFamily="34" charset="0"/>
                      </a:endParaRPr>
                    </a:p>
                  </a:txBody>
                  <a:tcPr marL="2350" marR="2350" marT="254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61340">
                <a:tc>
                  <a:txBody>
                    <a:bodyPr/>
                    <a:lstStyle/>
                    <a:p>
                      <a:pPr algn="ctr" rtl="0" fontAlgn="ctr"/>
                      <a:r>
                        <a:rPr lang="en-IN" sz="1440" b="1" i="0" u="none" strike="noStrike" baseline="0" dirty="0" err="1">
                          <a:solidFill>
                            <a:schemeClr val="bg1"/>
                          </a:solidFill>
                          <a:effectLst/>
                          <a:latin typeface="Calibri" panose="020F0502020204030204" pitchFamily="34" charset="0"/>
                        </a:rPr>
                        <a:t>মেশিনের</a:t>
                      </a:r>
                      <a:r>
                        <a:rPr lang="en-IN" sz="1440" b="1" i="0" u="none" strike="noStrike" baseline="0" dirty="0">
                          <a:solidFill>
                            <a:schemeClr val="bg1"/>
                          </a:solidFill>
                          <a:effectLst/>
                          <a:latin typeface="Calibri" panose="020F0502020204030204" pitchFamily="34" charset="0"/>
                        </a:rPr>
                        <a:t> </a:t>
                      </a:r>
                      <a:r>
                        <a:rPr lang="en-IN" sz="1440" b="1" i="0" u="none" strike="noStrike" dirty="0" err="1">
                          <a:solidFill>
                            <a:schemeClr val="bg1"/>
                          </a:solidFill>
                          <a:effectLst/>
                          <a:latin typeface="Calibri" panose="020F0502020204030204" pitchFamily="34" charset="0"/>
                        </a:rPr>
                        <a:t>প্রকার</a:t>
                      </a:r>
                      <a:endParaRPr lang="en-IN" sz="1440" b="1" i="0" u="none" strike="noStrike" dirty="0">
                        <a:solidFill>
                          <a:schemeClr val="bg1"/>
                        </a:solidFill>
                        <a:effectLst/>
                        <a:latin typeface="Calibri" panose="020F0502020204030204" pitchFamily="34" charset="0"/>
                      </a:endParaRPr>
                    </a:p>
                  </a:txBody>
                  <a:tcPr marL="2350" marR="2350" marT="25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rtl="0" fontAlgn="ctr"/>
                      <a:r>
                        <a:rPr lang="en-IN" sz="1440" b="1" u="none" strike="noStrike" dirty="0">
                          <a:solidFill>
                            <a:schemeClr val="bg1"/>
                          </a:solidFill>
                          <a:effectLst/>
                        </a:rPr>
                        <a:t>স্টোরেজ</a:t>
                      </a:r>
                      <a:endParaRPr lang="en-IN" sz="1440" b="1" i="0" u="none" strike="noStrike" dirty="0">
                        <a:solidFill>
                          <a:schemeClr val="bg1"/>
                        </a:solidFill>
                        <a:effectLst/>
                        <a:latin typeface="Calibri" panose="020F0502020204030204" pitchFamily="34" charset="0"/>
                      </a:endParaRPr>
                    </a:p>
                  </a:txBody>
                  <a:tcPr marL="2350" marR="2350" marT="25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rtl="0" fontAlgn="ctr"/>
                      <a:r>
                        <a:rPr lang="en-US" sz="1440" b="1" i="0" u="none" strike="noStrike" dirty="0">
                          <a:solidFill>
                            <a:schemeClr val="bg1"/>
                          </a:solidFill>
                          <a:effectLst/>
                          <a:latin typeface="Calibri" panose="020F0502020204030204" pitchFamily="34" charset="0"/>
                        </a:rPr>
                        <a:t>Force</a:t>
                      </a:r>
                      <a:endParaRPr lang="en-IN" sz="1440" b="1" i="0" u="none" strike="noStrike" dirty="0">
                        <a:solidFill>
                          <a:schemeClr val="bg1"/>
                        </a:solidFill>
                        <a:effectLst/>
                        <a:latin typeface="Calibri" panose="020F0502020204030204" pitchFamily="34" charset="0"/>
                      </a:endParaRPr>
                    </a:p>
                  </a:txBody>
                  <a:tcPr marL="2350" marR="2350" marT="25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rtl="0" fontAlgn="ctr"/>
                      <a:r>
                        <a:rPr lang="en-IN" sz="1440" b="1" u="none" strike="noStrike" dirty="0">
                          <a:solidFill>
                            <a:schemeClr val="bg1"/>
                          </a:solidFill>
                          <a:effectLst/>
                        </a:rPr>
                        <a:t>মন্তব্য</a:t>
                      </a:r>
                      <a:endParaRPr lang="en-IN" sz="1440" b="1" i="0" u="none" strike="noStrike" dirty="0">
                        <a:solidFill>
                          <a:schemeClr val="bg1"/>
                        </a:solidFill>
                        <a:effectLst/>
                        <a:latin typeface="Calibri" panose="020F0502020204030204" pitchFamily="34" charset="0"/>
                      </a:endParaRPr>
                    </a:p>
                  </a:txBody>
                  <a:tcPr marL="2350" marR="2350" marT="25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10001"/>
                  </a:ext>
                </a:extLst>
              </a:tr>
              <a:tr h="2193290">
                <a:tc>
                  <a:txBody>
                    <a:bodyPr/>
                    <a:lstStyle/>
                    <a:p>
                      <a:pPr algn="ctr" rtl="0" fontAlgn="ctr"/>
                      <a:r>
                        <a:rPr lang="en-IN" sz="1440" b="1" i="0" u="none" strike="noStrike" dirty="0">
                          <a:solidFill>
                            <a:srgbClr val="000000"/>
                          </a:solidFill>
                          <a:effectLst/>
                          <a:latin typeface="Calibri" panose="020F0502020204030204" pitchFamily="34" charset="0"/>
                        </a:rPr>
                        <a:t>A</a:t>
                      </a:r>
                      <a:r>
                        <a:rPr lang="en-IN" sz="1440" b="1" i="0" u="none" strike="noStrike" baseline="0" dirty="0">
                          <a:solidFill>
                            <a:srgbClr val="000000"/>
                          </a:solidFill>
                          <a:effectLst/>
                          <a:latin typeface="Calibri" panose="020F0502020204030204" pitchFamily="34" charset="0"/>
                        </a:rPr>
                        <a:t> ও B </a:t>
                      </a:r>
                      <a:r>
                        <a:rPr lang="en-IN" sz="1440" b="1" i="0" u="none" strike="noStrike" baseline="0" dirty="0" err="1">
                          <a:solidFill>
                            <a:srgbClr val="000000"/>
                          </a:solidFill>
                          <a:effectLst/>
                          <a:latin typeface="Calibri" panose="020F0502020204030204" pitchFamily="34" charset="0"/>
                        </a:rPr>
                        <a:t>ক্যাটাগরিগুলি</a:t>
                      </a:r>
                      <a:r>
                        <a:rPr lang="en-IN" sz="1440" b="1" i="0" u="none" strike="noStrike" baseline="0" dirty="0">
                          <a:solidFill>
                            <a:srgbClr val="000000"/>
                          </a:solidFill>
                          <a:effectLst/>
                          <a:latin typeface="Calibri" panose="020F0502020204030204" pitchFamily="34" charset="0"/>
                        </a:rPr>
                        <a:t> </a:t>
                      </a:r>
                      <a:r>
                        <a:rPr lang="as-IN" sz="1440" b="0" i="0" u="none" strike="noStrike" baseline="0" dirty="0">
                          <a:solidFill>
                            <a:srgbClr val="000000"/>
                          </a:solidFill>
                          <a:effectLst/>
                          <a:latin typeface="Calibri" panose="020F0502020204030204" pitchFamily="34" charset="0"/>
                        </a:rPr>
                        <a:t>স্ট্রংরুমে</a:t>
                      </a:r>
                      <a:endParaRPr lang="en-IN" sz="1440" b="0" i="0" u="none" strike="noStrike" baseline="0" dirty="0">
                        <a:solidFill>
                          <a:srgbClr val="000000"/>
                        </a:solidFill>
                        <a:effectLst/>
                        <a:latin typeface="Calibri" panose="020F0502020204030204" pitchFamily="34" charset="0"/>
                      </a:endParaRPr>
                    </a:p>
                    <a:p>
                      <a:pPr algn="ctr" rtl="0" fontAlgn="ctr"/>
                      <a:r>
                        <a:rPr lang="en-IN" sz="1440" u="none" strike="noStrike" dirty="0">
                          <a:effectLst/>
                        </a:rPr>
                        <a:t>পোলিং স্টেশন </a:t>
                      </a:r>
                      <a:r>
                        <a:rPr lang="en-IN" sz="1440" u="none" strike="noStrike" dirty="0" err="1">
                          <a:effectLst/>
                        </a:rPr>
                        <a:t>অনুযায়ী</a:t>
                      </a:r>
                      <a:r>
                        <a:rPr lang="en-IN" sz="1440" u="none" strike="noStrike" dirty="0">
                          <a:effectLst/>
                        </a:rPr>
                        <a:t> </a:t>
                      </a:r>
                    </a:p>
                    <a:p>
                      <a:pPr algn="ctr" rtl="0" fontAlgn="ctr"/>
                      <a:endParaRPr lang="en-IN" sz="1440" u="none" strike="noStrike" dirty="0">
                        <a:effectLst/>
                      </a:endParaRPr>
                    </a:p>
                    <a:p>
                      <a:pPr marL="0" marR="0" indent="0" algn="ctr" defTabSz="731520" rtl="0" eaLnBrk="1" fontAlgn="ctr" latinLnBrk="0" hangingPunct="1">
                        <a:lnSpc>
                          <a:spcPct val="100000"/>
                        </a:lnSpc>
                        <a:spcBef>
                          <a:spcPts val="0"/>
                        </a:spcBef>
                        <a:spcAft>
                          <a:spcPts val="0"/>
                        </a:spcAft>
                        <a:buClrTx/>
                        <a:buSzTx/>
                        <a:buFontTx/>
                        <a:buNone/>
                        <a:defRPr/>
                      </a:pPr>
                      <a:r>
                        <a:rPr lang="as-IN" sz="1440" b="0" i="0" u="none" strike="noStrike" baseline="0" dirty="0">
                          <a:solidFill>
                            <a:srgbClr val="000000"/>
                          </a:solidFill>
                          <a:effectLst/>
                          <a:latin typeface="Calibri" panose="020F0502020204030204" pitchFamily="34" charset="0"/>
                        </a:rPr>
                        <a:t>স্ট্রংরুমে</a:t>
                      </a:r>
                      <a:r>
                        <a:rPr lang="en-IN" sz="1440" u="none" strike="noStrike" dirty="0">
                          <a:effectLst/>
                        </a:rPr>
                        <a:t>র</a:t>
                      </a:r>
                      <a:r>
                        <a:rPr lang="en-IN" sz="1440" b="0" i="0" u="none" strike="noStrike" baseline="0" dirty="0">
                          <a:solidFill>
                            <a:srgbClr val="000000"/>
                          </a:solidFill>
                          <a:effectLst/>
                          <a:latin typeface="Calibri" panose="020F0502020204030204" pitchFamily="34" charset="0"/>
                        </a:rPr>
                        <a:t> </a:t>
                      </a:r>
                      <a:r>
                        <a:rPr lang="en-IN" sz="1440" u="none" strike="noStrike" dirty="0" err="1">
                          <a:effectLst/>
                        </a:rPr>
                        <a:t>স্কোয়ারগুলিতে</a:t>
                      </a:r>
                      <a:r>
                        <a:rPr lang="en-IN" sz="1440" u="none" strike="noStrike" dirty="0">
                          <a:effectLst/>
                        </a:rPr>
                        <a:t>, </a:t>
                      </a:r>
                      <a:r>
                        <a:rPr lang="en-IN" sz="1440" u="none" strike="noStrike" dirty="0" err="1">
                          <a:effectLst/>
                        </a:rPr>
                        <a:t>পিএসের</a:t>
                      </a:r>
                      <a:r>
                        <a:rPr lang="en-IN" sz="1440" u="none" strike="noStrike" dirty="0">
                          <a:effectLst/>
                        </a:rPr>
                        <a:t> </a:t>
                      </a:r>
                      <a:r>
                        <a:rPr lang="en-IN" sz="1440" u="none" strike="noStrike" dirty="0" err="1">
                          <a:effectLst/>
                        </a:rPr>
                        <a:t>বি.ইউ</a:t>
                      </a:r>
                      <a:r>
                        <a:rPr lang="en-IN" sz="1440" u="none" strike="noStrike" dirty="0">
                          <a:effectLst/>
                        </a:rPr>
                        <a:t>, </a:t>
                      </a:r>
                      <a:r>
                        <a:rPr lang="en-IN" sz="1440" u="none" strike="noStrike" dirty="0" err="1">
                          <a:effectLst/>
                        </a:rPr>
                        <a:t>সি.ইউ</a:t>
                      </a:r>
                      <a:r>
                        <a:rPr lang="en-IN" sz="1440" u="none" strike="noStrike" dirty="0">
                          <a:effectLst/>
                        </a:rPr>
                        <a:t>, </a:t>
                      </a:r>
                      <a:r>
                        <a:rPr lang="en-IN" sz="1440" u="none" strike="noStrike" dirty="0" err="1">
                          <a:effectLst/>
                        </a:rPr>
                        <a:t>ভিভিপ্যাট</a:t>
                      </a:r>
                      <a:r>
                        <a:rPr lang="en-IN" sz="1440" u="none" strike="noStrike" dirty="0">
                          <a:effectLst/>
                        </a:rPr>
                        <a:t> একসাথে </a:t>
                      </a:r>
                      <a:r>
                        <a:rPr lang="en-IN" sz="1440" u="none" strike="noStrike" dirty="0" err="1">
                          <a:effectLst/>
                        </a:rPr>
                        <a:t>রাখতে</a:t>
                      </a:r>
                      <a:r>
                        <a:rPr lang="en-IN" sz="1440" u="none" strike="noStrike" dirty="0">
                          <a:effectLst/>
                        </a:rPr>
                        <a:t> </a:t>
                      </a:r>
                      <a:r>
                        <a:rPr lang="en-IN" sz="1440" u="none" strike="noStrike" dirty="0" err="1">
                          <a:effectLst/>
                        </a:rPr>
                        <a:t>হবে</a:t>
                      </a:r>
                      <a:r>
                        <a:rPr lang="en-IN" sz="1440" u="none" strike="noStrike" dirty="0">
                          <a:effectLst/>
                        </a:rPr>
                        <a:t> </a:t>
                      </a:r>
                      <a:endParaRPr lang="en-IN" sz="1440" b="0" i="0" u="none" strike="noStrike" dirty="0">
                        <a:solidFill>
                          <a:srgbClr val="000000"/>
                        </a:solidFill>
                        <a:effectLst/>
                        <a:latin typeface="Calibri" panose="020F0502020204030204" pitchFamily="34" charset="0"/>
                      </a:endParaRPr>
                    </a:p>
                  </a:txBody>
                  <a:tcPr marL="2350" marR="2350" marT="25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66"/>
                    </a:solidFill>
                  </a:tcPr>
                </a:tc>
                <a:tc>
                  <a:txBody>
                    <a:bodyPr/>
                    <a:lstStyle/>
                    <a:p>
                      <a:pPr marL="0" marR="0" indent="0" algn="ctr" defTabSz="731520" rtl="0" eaLnBrk="1" fontAlgn="ctr" latinLnBrk="0" hangingPunct="1">
                        <a:lnSpc>
                          <a:spcPct val="100000"/>
                        </a:lnSpc>
                        <a:spcBef>
                          <a:spcPts val="0"/>
                        </a:spcBef>
                        <a:spcAft>
                          <a:spcPts val="0"/>
                        </a:spcAft>
                        <a:buClrTx/>
                        <a:buSzTx/>
                        <a:buFontTx/>
                        <a:buNone/>
                        <a:defRPr/>
                      </a:pPr>
                      <a:r>
                        <a:rPr lang="en-IN" sz="1440" u="none" strike="noStrike" dirty="0" err="1">
                          <a:effectLst/>
                        </a:rPr>
                        <a:t>অনুমোদিত</a:t>
                      </a:r>
                      <a:endParaRPr lang="en-US" sz="1440" b="0" i="0" u="none" strike="noStrike" baseline="0" dirty="0">
                        <a:solidFill>
                          <a:srgbClr val="000000"/>
                        </a:solidFill>
                        <a:effectLst/>
                        <a:latin typeface="Calibri" panose="020F0502020204030204" pitchFamily="34" charset="0"/>
                      </a:endParaRPr>
                    </a:p>
                    <a:p>
                      <a:pPr marL="0" marR="0" indent="0" algn="ctr" defTabSz="731520" rtl="0" eaLnBrk="1" fontAlgn="ctr" latinLnBrk="0" hangingPunct="1">
                        <a:lnSpc>
                          <a:spcPct val="100000"/>
                        </a:lnSpc>
                        <a:spcBef>
                          <a:spcPts val="0"/>
                        </a:spcBef>
                        <a:spcAft>
                          <a:spcPts val="0"/>
                        </a:spcAft>
                        <a:buClrTx/>
                        <a:buSzTx/>
                        <a:buFontTx/>
                        <a:buNone/>
                        <a:defRPr/>
                      </a:pPr>
                      <a:r>
                        <a:rPr lang="as-IN" sz="1440" b="0" i="0" u="none" strike="noStrike" baseline="0" dirty="0">
                          <a:solidFill>
                            <a:srgbClr val="000000"/>
                          </a:solidFill>
                          <a:effectLst/>
                          <a:latin typeface="Calibri" panose="020F0502020204030204" pitchFamily="34" charset="0"/>
                        </a:rPr>
                        <a:t>স্ট্রংরুমে</a:t>
                      </a:r>
                      <a:endParaRPr lang="en-IN" sz="1440" b="0" i="0" u="none" strike="noStrike" baseline="0" dirty="0">
                        <a:solidFill>
                          <a:srgbClr val="000000"/>
                        </a:solidFill>
                        <a:effectLst/>
                        <a:latin typeface="Calibri" panose="020F0502020204030204" pitchFamily="34" charset="0"/>
                      </a:endParaRPr>
                    </a:p>
                  </a:txBody>
                  <a:tcPr marL="2350" marR="2350" marT="25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66"/>
                    </a:solidFill>
                  </a:tcPr>
                </a:tc>
                <a:tc>
                  <a:txBody>
                    <a:bodyPr/>
                    <a:lstStyle/>
                    <a:p>
                      <a:pPr algn="ctr" rtl="0" fontAlgn="ctr"/>
                      <a:r>
                        <a:rPr lang="en-IN" sz="1440" u="none" strike="noStrike" dirty="0" err="1">
                          <a:effectLst/>
                        </a:rPr>
                        <a:t>এক</a:t>
                      </a:r>
                      <a:r>
                        <a:rPr lang="en-IN" sz="1440" u="none" strike="noStrike" dirty="0">
                          <a:effectLst/>
                        </a:rPr>
                        <a:t> প্লাটুন সিএপিএফ</a:t>
                      </a:r>
                      <a:endParaRPr lang="en-IN" sz="1440" b="0" i="0" u="none" strike="noStrike" dirty="0">
                        <a:solidFill>
                          <a:srgbClr val="000000"/>
                        </a:solidFill>
                        <a:effectLst/>
                        <a:latin typeface="Calibri" panose="020F0502020204030204" pitchFamily="34" charset="0"/>
                      </a:endParaRPr>
                    </a:p>
                  </a:txBody>
                  <a:tcPr marL="2350" marR="2350" marT="25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66"/>
                    </a:solidFill>
                  </a:tcPr>
                </a:tc>
                <a:tc>
                  <a:txBody>
                    <a:bodyPr/>
                    <a:lstStyle/>
                    <a:p>
                      <a:pPr algn="ctr" rtl="0" fontAlgn="ctr"/>
                      <a:r>
                        <a:rPr lang="en-IN" sz="1440" b="0" i="0" u="none" strike="noStrike" dirty="0" err="1">
                          <a:solidFill>
                            <a:srgbClr val="FF0000"/>
                          </a:solidFill>
                          <a:effectLst/>
                          <a:latin typeface="Calibri" panose="020F0502020204030204" pitchFamily="34" charset="0"/>
                        </a:rPr>
                        <a:t>মক</a:t>
                      </a:r>
                      <a:r>
                        <a:rPr lang="en-IN" sz="1440" b="0" i="0" u="none" strike="noStrike" dirty="0">
                          <a:solidFill>
                            <a:srgbClr val="FF0000"/>
                          </a:solidFill>
                          <a:effectLst/>
                          <a:latin typeface="Calibri" panose="020F0502020204030204" pitchFamily="34" charset="0"/>
                        </a:rPr>
                        <a:t> পোল স্লিপ সহ </a:t>
                      </a:r>
                      <a:r>
                        <a:rPr lang="en-IN" sz="1440" b="0" i="0" u="none" strike="noStrike" dirty="0" err="1">
                          <a:solidFill>
                            <a:srgbClr val="FF0000"/>
                          </a:solidFill>
                          <a:effectLst/>
                          <a:latin typeface="Calibri" panose="020F0502020204030204" pitchFamily="34" charset="0"/>
                        </a:rPr>
                        <a:t>সিলযুক্ত</a:t>
                      </a:r>
                      <a:r>
                        <a:rPr lang="en-IN" sz="1440" b="0" i="0" u="none" strike="noStrike" dirty="0">
                          <a:solidFill>
                            <a:srgbClr val="FF0000"/>
                          </a:solidFill>
                          <a:effectLst/>
                          <a:latin typeface="Calibri" panose="020F0502020204030204" pitchFamily="34" charset="0"/>
                        </a:rPr>
                        <a:t> </a:t>
                      </a:r>
                      <a:r>
                        <a:rPr lang="as-IN" sz="1440" dirty="0">
                          <a:solidFill>
                            <a:srgbClr val="00B050"/>
                          </a:solidFill>
                        </a:rPr>
                        <a:t>খাম</a:t>
                      </a:r>
                      <a:r>
                        <a:rPr lang="en-IN" sz="1440" dirty="0">
                          <a:solidFill>
                            <a:srgbClr val="00B050"/>
                          </a:solidFill>
                        </a:rPr>
                        <a:t> </a:t>
                      </a:r>
                      <a:r>
                        <a:rPr lang="en-IN" sz="1440" b="0" i="0" u="none" strike="noStrike" baseline="0" dirty="0">
                          <a:solidFill>
                            <a:srgbClr val="FF0000"/>
                          </a:solidFill>
                          <a:effectLst/>
                          <a:latin typeface="Calibri" panose="020F0502020204030204" pitchFamily="34" charset="0"/>
                        </a:rPr>
                        <a:t>এ &amp; বি </a:t>
                      </a:r>
                      <a:r>
                        <a:rPr lang="en-IN" sz="1440" b="0" i="0" u="none" strike="noStrike" baseline="0" dirty="0" err="1">
                          <a:solidFill>
                            <a:srgbClr val="FF0000"/>
                          </a:solidFill>
                          <a:effectLst/>
                          <a:latin typeface="Calibri" panose="020F0502020204030204" pitchFamily="34" charset="0"/>
                        </a:rPr>
                        <a:t>মেশিনের</a:t>
                      </a:r>
                      <a:r>
                        <a:rPr lang="en-IN" sz="1440" b="0" i="0" u="none" strike="noStrike" baseline="0" dirty="0">
                          <a:solidFill>
                            <a:srgbClr val="FF0000"/>
                          </a:solidFill>
                          <a:effectLst/>
                          <a:latin typeface="Calibri" panose="020F0502020204030204" pitchFamily="34" charset="0"/>
                        </a:rPr>
                        <a:t> </a:t>
                      </a:r>
                      <a:r>
                        <a:rPr lang="en-IN" sz="1440" b="0" i="0" u="none" strike="noStrike" baseline="0" dirty="0" err="1">
                          <a:solidFill>
                            <a:srgbClr val="FF0000"/>
                          </a:solidFill>
                          <a:effectLst/>
                          <a:latin typeface="Calibri" panose="020F0502020204030204" pitchFamily="34" charset="0"/>
                        </a:rPr>
                        <a:t>সাথে</a:t>
                      </a:r>
                      <a:r>
                        <a:rPr lang="en-IN" sz="1440" b="0" i="0" u="none" strike="noStrike" baseline="0" dirty="0">
                          <a:solidFill>
                            <a:srgbClr val="FF0000"/>
                          </a:solidFill>
                          <a:effectLst/>
                          <a:latin typeface="Calibri" panose="020F0502020204030204" pitchFamily="34" charset="0"/>
                        </a:rPr>
                        <a:t> </a:t>
                      </a:r>
                      <a:r>
                        <a:rPr lang="as-IN" sz="1440" b="0" i="0" u="none" strike="noStrike" baseline="0" dirty="0">
                          <a:solidFill>
                            <a:srgbClr val="FF0000"/>
                          </a:solidFill>
                          <a:effectLst/>
                          <a:latin typeface="Calibri" panose="020F0502020204030204" pitchFamily="34" charset="0"/>
                        </a:rPr>
                        <a:t>থাকবে</a:t>
                      </a:r>
                      <a:endParaRPr lang="en-IN" sz="1440" b="0" i="0" u="none" strike="noStrike" baseline="0" dirty="0">
                        <a:solidFill>
                          <a:srgbClr val="FF0000"/>
                        </a:solidFill>
                        <a:effectLst/>
                        <a:latin typeface="Calibri" panose="020F0502020204030204" pitchFamily="34" charset="0"/>
                      </a:endParaRPr>
                    </a:p>
                  </a:txBody>
                  <a:tcPr marL="2350" marR="2350" marT="25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66"/>
                    </a:solidFill>
                  </a:tcPr>
                </a:tc>
                <a:extLst>
                  <a:ext uri="{0D108BD9-81ED-4DB2-BD59-A6C34878D82A}">
                    <a16:rowId xmlns:a16="http://schemas.microsoft.com/office/drawing/2014/main" val="10002"/>
                  </a:ext>
                </a:extLst>
              </a:tr>
              <a:tr h="2631440">
                <a:tc>
                  <a:txBody>
                    <a:bodyPr/>
                    <a:lstStyle/>
                    <a:p>
                      <a:pPr marL="0" indent="0" algn="just" rtl="0" fontAlgn="ctr">
                        <a:buNone/>
                      </a:pPr>
                      <a:r>
                        <a:rPr lang="en-IN" sz="1440" b="0" i="0" u="none" strike="noStrike" baseline="0" dirty="0">
                          <a:solidFill>
                            <a:srgbClr val="000000"/>
                          </a:solidFill>
                          <a:effectLst/>
                          <a:latin typeface="Calibri" panose="020F0502020204030204" pitchFamily="34" charset="0"/>
                        </a:rPr>
                        <a:t>স্ট্রং রুমের </a:t>
                      </a:r>
                      <a:r>
                        <a:rPr lang="en-IN" sz="1440" b="0" i="0" u="none" strike="noStrike" baseline="0" dirty="0" err="1">
                          <a:solidFill>
                            <a:srgbClr val="000000"/>
                          </a:solidFill>
                          <a:effectLst/>
                          <a:latin typeface="Calibri" panose="020F0502020204030204" pitchFamily="34" charset="0"/>
                        </a:rPr>
                        <a:t>আশেপাশে</a:t>
                      </a:r>
                      <a:r>
                        <a:rPr lang="en-IN" sz="1440" b="0" i="0" u="none" strike="noStrike" baseline="0" dirty="0">
                          <a:solidFill>
                            <a:srgbClr val="000000"/>
                          </a:solidFill>
                          <a:effectLst/>
                          <a:latin typeface="Calibri" panose="020F0502020204030204" pitchFamily="34" charset="0"/>
                        </a:rPr>
                        <a:t> </a:t>
                      </a:r>
                      <a:r>
                        <a:rPr lang="en-IN" sz="1440" b="0" i="0" u="none" strike="noStrike" baseline="0" dirty="0" err="1">
                          <a:solidFill>
                            <a:srgbClr val="000000"/>
                          </a:solidFill>
                          <a:effectLst/>
                          <a:latin typeface="Calibri" panose="020F0502020204030204" pitchFamily="34" charset="0"/>
                        </a:rPr>
                        <a:t>নয়</a:t>
                      </a:r>
                      <a:endParaRPr lang="en-IN" sz="1440" b="0" i="0" u="none" strike="noStrike" baseline="0" dirty="0">
                        <a:solidFill>
                          <a:srgbClr val="000000"/>
                        </a:solidFill>
                        <a:effectLst/>
                        <a:latin typeface="Calibri" panose="020F0502020204030204" pitchFamily="34" charset="0"/>
                      </a:endParaRPr>
                    </a:p>
                    <a:p>
                      <a:pPr marL="0" indent="0" algn="just" rtl="0" fontAlgn="ctr">
                        <a:buNone/>
                      </a:pPr>
                      <a:endParaRPr lang="en-IN" sz="1440" b="0" i="0" u="none" strike="noStrike" baseline="0" dirty="0">
                        <a:solidFill>
                          <a:srgbClr val="000000"/>
                        </a:solidFill>
                        <a:effectLst/>
                        <a:latin typeface="Calibri" panose="020F0502020204030204" pitchFamily="34" charset="0"/>
                      </a:endParaRPr>
                    </a:p>
                    <a:p>
                      <a:pPr marL="85725" indent="-85725" algn="just" rtl="0" fontAlgn="ctr">
                        <a:buAutoNum type="arabicPeriod"/>
                      </a:pPr>
                      <a:r>
                        <a:rPr lang="en-IN" sz="1440" b="1" i="0" u="none" strike="noStrike" baseline="0" dirty="0">
                          <a:solidFill>
                            <a:srgbClr val="000000"/>
                          </a:solidFill>
                          <a:effectLst/>
                          <a:latin typeface="Calibri" panose="020F0502020204030204" pitchFamily="34" charset="0"/>
                        </a:rPr>
                        <a:t> C </a:t>
                      </a:r>
                      <a:r>
                        <a:rPr lang="en-IN" sz="1440" b="1" i="0" u="none" strike="noStrike" baseline="0" dirty="0" err="1">
                          <a:solidFill>
                            <a:srgbClr val="000000"/>
                          </a:solidFill>
                          <a:effectLst/>
                          <a:latin typeface="Calibri" panose="020F0502020204030204" pitchFamily="34" charset="0"/>
                        </a:rPr>
                        <a:t>ক্যাটাগরি</a:t>
                      </a:r>
                      <a:r>
                        <a:rPr lang="en-IN" sz="1440" b="1" i="0" u="none" strike="noStrike" baseline="0" dirty="0">
                          <a:solidFill>
                            <a:srgbClr val="000000"/>
                          </a:solidFill>
                          <a:effectLst/>
                          <a:latin typeface="Calibri" panose="020F0502020204030204" pitchFamily="34" charset="0"/>
                        </a:rPr>
                        <a:t> - </a:t>
                      </a:r>
                      <a:r>
                        <a:rPr lang="en-IN" sz="1440" b="0" i="0" u="none" strike="noStrike" baseline="0" dirty="0" err="1">
                          <a:solidFill>
                            <a:srgbClr val="000000"/>
                          </a:solidFill>
                          <a:effectLst/>
                          <a:latin typeface="Calibri" panose="020F0502020204030204" pitchFamily="34" charset="0"/>
                        </a:rPr>
                        <a:t>Unpolled</a:t>
                      </a:r>
                      <a:r>
                        <a:rPr lang="en-IN" sz="1440" b="0" i="0" u="none" strike="noStrike" baseline="0" dirty="0">
                          <a:solidFill>
                            <a:srgbClr val="000000"/>
                          </a:solidFill>
                          <a:effectLst/>
                          <a:latin typeface="Calibri" panose="020F0502020204030204" pitchFamily="34" charset="0"/>
                        </a:rPr>
                        <a:t> </a:t>
                      </a:r>
                      <a:r>
                        <a:rPr lang="en-IN" sz="1440" b="0" i="0" u="none" strike="noStrike" baseline="0" dirty="0" err="1">
                          <a:solidFill>
                            <a:srgbClr val="000000"/>
                          </a:solidFill>
                          <a:effectLst/>
                          <a:latin typeface="Calibri" panose="020F0502020204030204" pitchFamily="34" charset="0"/>
                        </a:rPr>
                        <a:t>ডিফেক্টিভ</a:t>
                      </a:r>
                      <a:r>
                        <a:rPr lang="en-IN" sz="1440" b="0" i="0" u="none" strike="noStrike" baseline="0" dirty="0">
                          <a:solidFill>
                            <a:srgbClr val="000000"/>
                          </a:solidFill>
                          <a:effectLst/>
                          <a:latin typeface="Calibri" panose="020F0502020204030204" pitchFamily="34" charset="0"/>
                        </a:rPr>
                        <a:t> </a:t>
                      </a:r>
                      <a:r>
                        <a:rPr lang="en-IN" sz="1440" b="1" i="0" u="none" strike="noStrike" baseline="0" dirty="0">
                          <a:solidFill>
                            <a:srgbClr val="000000"/>
                          </a:solidFill>
                          <a:effectLst/>
                          <a:latin typeface="Calibri" panose="020F0502020204030204" pitchFamily="34" charset="0"/>
                        </a:rPr>
                        <a:t>(</a:t>
                      </a:r>
                      <a:r>
                        <a:rPr lang="as-IN" sz="1440" b="0" i="0" u="none" strike="noStrike" baseline="0" dirty="0">
                          <a:solidFill>
                            <a:srgbClr val="000000"/>
                          </a:solidFill>
                          <a:effectLst/>
                          <a:latin typeface="Calibri" panose="020F0502020204030204" pitchFamily="34" charset="0"/>
                        </a:rPr>
                        <a:t>জেলা ওয়্যারহাউস এ</a:t>
                      </a:r>
                      <a:r>
                        <a:rPr lang="en-IN" sz="1440" b="0" i="0" u="none" strike="noStrike" baseline="0" dirty="0">
                          <a:solidFill>
                            <a:srgbClr val="000000"/>
                          </a:solidFill>
                          <a:effectLst/>
                          <a:latin typeface="Calibri" panose="020F0502020204030204" pitchFamily="34" charset="0"/>
                        </a:rPr>
                        <a:t>)</a:t>
                      </a:r>
                    </a:p>
                    <a:p>
                      <a:pPr marL="85725" indent="-85725" algn="just" rtl="0" fontAlgn="ctr">
                        <a:buAutoNum type="arabicPeriod"/>
                      </a:pPr>
                      <a:endParaRPr lang="en-IN" sz="1440" b="0" i="0" u="none" strike="noStrike" baseline="0" dirty="0">
                        <a:solidFill>
                          <a:srgbClr val="000000"/>
                        </a:solidFill>
                        <a:effectLst/>
                        <a:latin typeface="Calibri" panose="020F0502020204030204" pitchFamily="34" charset="0"/>
                      </a:endParaRPr>
                    </a:p>
                    <a:p>
                      <a:pPr marL="0" indent="0" algn="just" rtl="0" fontAlgn="ctr">
                        <a:buNone/>
                      </a:pPr>
                      <a:r>
                        <a:rPr lang="en-IN" sz="1440" b="1" i="0" u="none" strike="noStrike" baseline="0" dirty="0">
                          <a:solidFill>
                            <a:srgbClr val="000000"/>
                          </a:solidFill>
                          <a:effectLst/>
                          <a:latin typeface="Calibri" panose="020F0502020204030204" pitchFamily="34" charset="0"/>
                        </a:rPr>
                        <a:t>2. D </a:t>
                      </a:r>
                      <a:r>
                        <a:rPr lang="en-IN" sz="1440" b="1" i="0" u="none" strike="noStrike" baseline="0" dirty="0" err="1">
                          <a:solidFill>
                            <a:srgbClr val="000000"/>
                          </a:solidFill>
                          <a:effectLst/>
                          <a:latin typeface="Calibri" panose="020F0502020204030204" pitchFamily="34" charset="0"/>
                        </a:rPr>
                        <a:t>ক্যাটাগরি</a:t>
                      </a:r>
                      <a:r>
                        <a:rPr lang="en-IN" sz="1440" b="1" i="0" u="none" strike="noStrike" baseline="0" dirty="0">
                          <a:solidFill>
                            <a:srgbClr val="000000"/>
                          </a:solidFill>
                          <a:effectLst/>
                          <a:latin typeface="Calibri" panose="020F0502020204030204" pitchFamily="34" charset="0"/>
                        </a:rPr>
                        <a:t> </a:t>
                      </a:r>
                      <a:r>
                        <a:rPr lang="en-IN" sz="1440" b="0" i="0" u="none" strike="noStrike" baseline="0" dirty="0">
                          <a:solidFill>
                            <a:srgbClr val="000000"/>
                          </a:solidFill>
                          <a:effectLst/>
                          <a:latin typeface="Calibri" panose="020F0502020204030204" pitchFamily="34" charset="0"/>
                        </a:rPr>
                        <a:t>- </a:t>
                      </a:r>
                      <a:r>
                        <a:rPr lang="as-IN" sz="1440" b="0" i="0" u="none" strike="noStrike" baseline="0" dirty="0">
                          <a:solidFill>
                            <a:srgbClr val="000000"/>
                          </a:solidFill>
                          <a:effectLst/>
                          <a:latin typeface="Calibri" panose="020F0502020204030204" pitchFamily="34" charset="0"/>
                        </a:rPr>
                        <a:t>রিজার্ভ অব্যবহৃত মেশিন</a:t>
                      </a:r>
                      <a:r>
                        <a:rPr lang="en-US" sz="1440" b="0" i="0" u="none" strike="noStrike" baseline="0" dirty="0">
                          <a:solidFill>
                            <a:srgbClr val="000000"/>
                          </a:solidFill>
                          <a:effectLst/>
                          <a:latin typeface="Calibri" panose="020F0502020204030204" pitchFamily="34" charset="0"/>
                        </a:rPr>
                        <a:t> - </a:t>
                      </a:r>
                      <a:r>
                        <a:rPr lang="en-IN" sz="1440" b="0" i="0" u="none" strike="noStrike" baseline="0" dirty="0" err="1">
                          <a:solidFill>
                            <a:srgbClr val="000000"/>
                          </a:solidFill>
                          <a:effectLst/>
                          <a:latin typeface="Calibri" panose="020F0502020204030204" pitchFamily="34" charset="0"/>
                        </a:rPr>
                        <a:t>ওয়্যারহাউসে</a:t>
                      </a:r>
                      <a:r>
                        <a:rPr lang="en-IN" sz="1440" b="0" i="0" u="none" strike="noStrike" baseline="0" dirty="0">
                          <a:solidFill>
                            <a:srgbClr val="000000"/>
                          </a:solidFill>
                          <a:effectLst/>
                          <a:latin typeface="Calibri" panose="020F0502020204030204" pitchFamily="34" charset="0"/>
                        </a:rPr>
                        <a:t> </a:t>
                      </a:r>
                      <a:r>
                        <a:rPr lang="as-IN" sz="1440" b="0" i="0" u="none" strike="noStrike" baseline="0" dirty="0">
                          <a:solidFill>
                            <a:srgbClr val="000000"/>
                          </a:solidFill>
                          <a:effectLst/>
                          <a:latin typeface="Calibri" panose="020F0502020204030204" pitchFamily="34" charset="0"/>
                        </a:rPr>
                        <a:t>অ্যাসেম্বলি পার্টিশন করে</a:t>
                      </a:r>
                      <a:endParaRPr lang="en-IN" sz="1440" b="0" i="0" u="none" strike="noStrike" baseline="0" dirty="0">
                        <a:solidFill>
                          <a:srgbClr val="000000"/>
                        </a:solidFill>
                        <a:effectLst/>
                        <a:latin typeface="Calibri" panose="020F0502020204030204" pitchFamily="34" charset="0"/>
                      </a:endParaRPr>
                    </a:p>
                    <a:p>
                      <a:pPr algn="ctr" rtl="0" fontAlgn="ctr"/>
                      <a:endParaRPr lang="en-IN" sz="1440" b="0" i="0" u="none" strike="noStrike" dirty="0">
                        <a:solidFill>
                          <a:srgbClr val="000000"/>
                        </a:solidFill>
                        <a:effectLst/>
                        <a:latin typeface="Calibri" panose="020F0502020204030204" pitchFamily="34" charset="0"/>
                      </a:endParaRPr>
                    </a:p>
                  </a:txBody>
                  <a:tcPr marL="2350" marR="2350" marT="25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as-IN" sz="1440" b="0" i="0" u="none" strike="noStrike" baseline="0" dirty="0">
                          <a:solidFill>
                            <a:srgbClr val="000000"/>
                          </a:solidFill>
                          <a:effectLst/>
                          <a:latin typeface="Calibri" panose="020F0502020204030204" pitchFamily="34" charset="0"/>
                        </a:rPr>
                        <a:t>জেলা </a:t>
                      </a:r>
                      <a:r>
                        <a:rPr lang="en-IN" sz="1440" b="0" i="0" u="none" strike="noStrike" baseline="0" dirty="0" err="1">
                          <a:solidFill>
                            <a:srgbClr val="000000"/>
                          </a:solidFill>
                          <a:effectLst/>
                          <a:latin typeface="Calibri" panose="020F0502020204030204" pitchFamily="34" charset="0"/>
                        </a:rPr>
                        <a:t>ওয়্যারহাউসে</a:t>
                      </a:r>
                      <a:endParaRPr lang="en-IN" sz="1440" b="0" i="0" u="none" strike="noStrike" dirty="0">
                        <a:solidFill>
                          <a:srgbClr val="000000"/>
                        </a:solidFill>
                        <a:effectLst/>
                        <a:latin typeface="Calibri" panose="020F0502020204030204" pitchFamily="34" charset="0"/>
                      </a:endParaRPr>
                    </a:p>
                  </a:txBody>
                  <a:tcPr marL="2350" marR="2350" marT="25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IN" sz="1440" u="none" strike="noStrike" dirty="0">
                          <a:effectLst/>
                        </a:rPr>
                        <a:t>১/২ section</a:t>
                      </a:r>
                      <a:endParaRPr lang="en-IN" sz="1440" b="0" i="0" u="none" strike="noStrike" dirty="0">
                        <a:solidFill>
                          <a:srgbClr val="000000"/>
                        </a:solidFill>
                        <a:effectLst/>
                        <a:latin typeface="Calibri" panose="020F0502020204030204" pitchFamily="34" charset="0"/>
                      </a:endParaRPr>
                    </a:p>
                  </a:txBody>
                  <a:tcPr marL="2350" marR="2350" marT="25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IN" sz="1440" u="none" strike="noStrike" dirty="0" err="1">
                          <a:effectLst/>
                        </a:rPr>
                        <a:t>ত্রুটিযুক্ত</a:t>
                      </a:r>
                      <a:r>
                        <a:rPr lang="en-IN" sz="1440" u="none" strike="noStrike" dirty="0">
                          <a:effectLst/>
                        </a:rPr>
                        <a:t>  এবং </a:t>
                      </a:r>
                      <a:r>
                        <a:rPr lang="en-IN" sz="1440" u="none" strike="noStrike" dirty="0" err="1">
                          <a:effectLst/>
                        </a:rPr>
                        <a:t>অব্যবহৃত</a:t>
                      </a:r>
                      <a:r>
                        <a:rPr lang="en-IN" sz="1440" u="none" strike="noStrike" dirty="0">
                          <a:effectLst/>
                        </a:rPr>
                        <a:t> </a:t>
                      </a:r>
                      <a:r>
                        <a:rPr lang="en-IN" sz="1440" u="none" strike="noStrike" dirty="0" err="1">
                          <a:effectLst/>
                        </a:rPr>
                        <a:t>মেশিনগুলি</a:t>
                      </a:r>
                      <a:r>
                        <a:rPr lang="en-IN" sz="1440" u="none" strike="noStrike" dirty="0">
                          <a:effectLst/>
                        </a:rPr>
                        <a:t> </a:t>
                      </a:r>
                      <a:r>
                        <a:rPr lang="as-IN" sz="1440" u="none" strike="noStrike" dirty="0">
                          <a:effectLst/>
                        </a:rPr>
                        <a:t>একই সময়ে</a:t>
                      </a:r>
                      <a:r>
                        <a:rPr lang="en-IN" sz="1440" u="none" strike="noStrike" dirty="0">
                          <a:effectLst/>
                        </a:rPr>
                        <a:t> সংগ্রহ করতে হবে। </a:t>
                      </a:r>
                      <a:endParaRPr lang="en-IN" sz="1440" b="0" i="0" u="none" strike="noStrike" dirty="0">
                        <a:solidFill>
                          <a:srgbClr val="FF0000"/>
                        </a:solidFill>
                        <a:effectLst/>
                        <a:latin typeface="Calibri" panose="020F0502020204030204" pitchFamily="34" charset="0"/>
                      </a:endParaRPr>
                    </a:p>
                  </a:txBody>
                  <a:tcPr marL="2350" marR="2350" marT="25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C:\Users\DELL\AppData\Local\Temp\ksohtml6048\wps3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81000"/>
            <a:ext cx="6781800" cy="4800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4669" t="8260" r="4267" b="5833"/>
          <a:stretch>
            <a:fillRect/>
          </a:stretch>
        </p:blipFill>
        <p:spPr>
          <a:xfrm>
            <a:off x="762000" y="152400"/>
            <a:ext cx="5867400" cy="5257800"/>
          </a:xfrm>
          <a:prstGeom prst="rect">
            <a:avLst/>
          </a:prstGeom>
          <a:solidFill>
            <a:schemeClr val="accent1">
              <a:lumMod val="75000"/>
            </a:schemeClr>
          </a:solidFill>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4561" t="4839" r="4255" b="14515"/>
          <a:stretch>
            <a:fillRect/>
          </a:stretch>
        </p:blipFill>
        <p:spPr>
          <a:xfrm>
            <a:off x="838200" y="76200"/>
            <a:ext cx="5791200" cy="5334000"/>
          </a:xfrm>
          <a:prstGeom prst="rect">
            <a:avLst/>
          </a:prstGeom>
          <a:solidFill>
            <a:schemeClr val="accent1">
              <a:lumMod val="75000"/>
            </a:schemeClr>
          </a:solidFill>
        </p:spPr>
      </p:pic>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85800"/>
            <a:ext cx="7315200" cy="4114800"/>
          </a:xfrm>
          <a:prstGeom prst="rect">
            <a:avLst/>
          </a:prstGeom>
        </p:spPr>
      </p:pic>
      <p:grpSp>
        <p:nvGrpSpPr>
          <p:cNvPr id="7" name="Group 6"/>
          <p:cNvGrpSpPr/>
          <p:nvPr/>
        </p:nvGrpSpPr>
        <p:grpSpPr>
          <a:xfrm>
            <a:off x="379597" y="3890482"/>
            <a:ext cx="2284240" cy="568120"/>
            <a:chOff x="1046287" y="4800601"/>
            <a:chExt cx="3807066" cy="946867"/>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6429" y="5238050"/>
              <a:ext cx="1825791" cy="509418"/>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10227" y="5223646"/>
              <a:ext cx="1843126" cy="514255"/>
            </a:xfrm>
            <a:prstGeom prst="rect">
              <a:avLst/>
            </a:prstGeom>
          </p:spPr>
        </p:pic>
        <p:sp>
          <p:nvSpPr>
            <p:cNvPr id="6" name="TextBox 5"/>
            <p:cNvSpPr txBox="1"/>
            <p:nvPr/>
          </p:nvSpPr>
          <p:spPr>
            <a:xfrm>
              <a:off x="1046287" y="4800601"/>
              <a:ext cx="3305908" cy="400110"/>
            </a:xfrm>
            <a:prstGeom prst="rect">
              <a:avLst/>
            </a:prstGeom>
            <a:noFill/>
          </p:spPr>
          <p:txBody>
            <a:bodyPr wrap="square" rtlCol="0">
              <a:spAutoFit/>
            </a:bodyPr>
            <a:lstStyle/>
            <a:p>
              <a:pPr defTabSz="548640" eaLnBrk="1" fontAlgn="auto" hangingPunct="1">
                <a:spcBef>
                  <a:spcPts val="0"/>
                </a:spcBef>
                <a:spcAft>
                  <a:spcPts val="0"/>
                </a:spcAft>
              </a:pPr>
              <a:r>
                <a:rPr lang="en-IN" sz="960" dirty="0">
                  <a:solidFill>
                    <a:srgbClr val="E7E6E6">
                      <a:lumMod val="25000"/>
                    </a:srgbClr>
                  </a:solidFill>
                  <a:latin typeface="Calibri" panose="020F0502020204030204"/>
                </a:rPr>
                <a:t>Download Mobile App from</a:t>
              </a:r>
            </a:p>
          </p:txBody>
        </p:sp>
      </p:grpSp>
      <p:pic>
        <p:nvPicPr>
          <p:cNvPr id="19" name="Picture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36139" y="4121834"/>
            <a:ext cx="1065930" cy="478438"/>
          </a:xfrm>
          <a:prstGeom prst="rect">
            <a:avLst/>
          </a:prstGeom>
        </p:spPr>
      </p:pic>
      <p:sp>
        <p:nvSpPr>
          <p:cNvPr id="3" name="TextBox 2">
            <a:extLst>
              <a:ext uri="{FF2B5EF4-FFF2-40B4-BE49-F238E27FC236}">
                <a16:creationId xmlns:a16="http://schemas.microsoft.com/office/drawing/2014/main" id="{FFB5827E-261C-4D35-855B-208142A31826}"/>
              </a:ext>
            </a:extLst>
          </p:cNvPr>
          <p:cNvSpPr txBox="1"/>
          <p:nvPr/>
        </p:nvSpPr>
        <p:spPr>
          <a:xfrm>
            <a:off x="116118" y="1987166"/>
            <a:ext cx="4912245" cy="1200329"/>
          </a:xfrm>
          <a:prstGeom prst="rect">
            <a:avLst/>
          </a:prstGeom>
          <a:noFill/>
        </p:spPr>
        <p:txBody>
          <a:bodyPr wrap="square" rtlCol="0">
            <a:spAutoFit/>
          </a:bodyPr>
          <a:lstStyle/>
          <a:p>
            <a:pPr defTabSz="548640" eaLnBrk="1" fontAlgn="auto" hangingPunct="1">
              <a:spcBef>
                <a:spcPts val="0"/>
              </a:spcBef>
              <a:spcAft>
                <a:spcPts val="0"/>
              </a:spcAft>
            </a:pPr>
            <a:r>
              <a:rPr lang="en-US" sz="1440" b="1" dirty="0">
                <a:solidFill>
                  <a:srgbClr val="C00000"/>
                </a:solidFill>
                <a:latin typeface="Cambria" panose="02040503050406030204" pitchFamily="18" charset="0"/>
                <a:ea typeface="Cambria" panose="02040503050406030204" pitchFamily="18" charset="0"/>
                <a:cs typeface="Poppins Medium" panose="00000600000000000000" pitchFamily="2" charset="0"/>
              </a:rPr>
              <a:t>FOR</a:t>
            </a:r>
            <a:br>
              <a:rPr lang="en-US" sz="1440" b="1" dirty="0">
                <a:solidFill>
                  <a:srgbClr val="C00000"/>
                </a:solidFill>
                <a:latin typeface="Cambria" panose="02040503050406030204" pitchFamily="18" charset="0"/>
                <a:ea typeface="Cambria" panose="02040503050406030204" pitchFamily="18" charset="0"/>
                <a:cs typeface="Poppins Medium" panose="00000600000000000000" pitchFamily="2" charset="0"/>
              </a:rPr>
            </a:br>
            <a:r>
              <a:rPr lang="en-US" sz="2880" dirty="0">
                <a:solidFill>
                  <a:prstClr val="black"/>
                </a:solidFill>
                <a:latin typeface="Cambria" panose="02040503050406030204" pitchFamily="18" charset="0"/>
                <a:ea typeface="Cambria" panose="02040503050406030204" pitchFamily="18" charset="0"/>
                <a:cs typeface="Poppins Medium" panose="00000600000000000000" pitchFamily="2" charset="0"/>
              </a:rPr>
              <a:t> </a:t>
            </a:r>
            <a:br>
              <a:rPr lang="en-US" sz="2880" dirty="0">
                <a:solidFill>
                  <a:prstClr val="black"/>
                </a:solidFill>
                <a:latin typeface="Cambria" panose="02040503050406030204" pitchFamily="18" charset="0"/>
                <a:ea typeface="Cambria" panose="02040503050406030204" pitchFamily="18" charset="0"/>
                <a:cs typeface="Poppins Medium" panose="00000600000000000000" pitchFamily="2" charset="0"/>
              </a:rPr>
            </a:br>
            <a:r>
              <a:rPr lang="en-US" sz="2880" b="1" dirty="0">
                <a:solidFill>
                  <a:prstClr val="black"/>
                </a:solidFill>
                <a:latin typeface="Poppins Medium" panose="00000600000000000000" pitchFamily="2" charset="0"/>
                <a:cs typeface="Poppins Medium" panose="00000600000000000000" pitchFamily="2" charset="0"/>
              </a:rPr>
              <a:t>Presiding Officers</a:t>
            </a:r>
            <a:endParaRPr lang="en-IN" sz="3240" b="1" dirty="0">
              <a:solidFill>
                <a:prstClr val="black"/>
              </a:solidFill>
              <a:latin typeface="Poppins Medium" panose="00000600000000000000" pitchFamily="2" charset="0"/>
              <a:cs typeface="Poppins Medium" panose="00000600000000000000" pitchFamily="2" charset="0"/>
            </a:endParaRPr>
          </a:p>
        </p:txBody>
      </p:sp>
      <p:sp>
        <p:nvSpPr>
          <p:cNvPr id="11" name="Rectangle 10">
            <a:extLst>
              <a:ext uri="{FF2B5EF4-FFF2-40B4-BE49-F238E27FC236}">
                <a16:creationId xmlns:a16="http://schemas.microsoft.com/office/drawing/2014/main" id="{F28A626A-2FDB-D01C-789F-5BA2272EC69F}"/>
              </a:ext>
            </a:extLst>
          </p:cNvPr>
          <p:cNvSpPr/>
          <p:nvPr/>
        </p:nvSpPr>
        <p:spPr>
          <a:xfrm>
            <a:off x="-105765" y="727989"/>
            <a:ext cx="2815670" cy="867930"/>
          </a:xfrm>
          <a:prstGeom prst="rect">
            <a:avLst/>
          </a:prstGeom>
          <a:noFill/>
        </p:spPr>
        <p:txBody>
          <a:bodyPr wrap="square" lIns="54864" tIns="27432" rIns="54864" bIns="27432">
            <a:spAutoFit/>
          </a:bodyPr>
          <a:lstStyle/>
          <a:p>
            <a:pPr algn="ctr" defTabSz="548640" eaLnBrk="1" fontAlgn="auto" hangingPunct="1">
              <a:spcBef>
                <a:spcPts val="0"/>
              </a:spcBef>
              <a:spcAft>
                <a:spcPts val="0"/>
              </a:spcAft>
            </a:pPr>
            <a:r>
              <a:rPr lang="en-US" sz="5280" b="1" dirty="0">
                <a:ln w="0"/>
                <a:solidFill>
                  <a:srgbClr val="5342BF"/>
                </a:solidFill>
                <a:effectLst>
                  <a:outerShdw blurRad="38100" dist="19050" dir="2700000" algn="tl" rotWithShape="0">
                    <a:prstClr val="black">
                      <a:alpha val="40000"/>
                    </a:prstClr>
                  </a:outerShdw>
                </a:effectLst>
                <a:latin typeface="Poppins" panose="00000500000000000000" pitchFamily="2" charset="0"/>
                <a:cs typeface="Poppins" panose="00000500000000000000" pitchFamily="2" charset="0"/>
              </a:rPr>
              <a:t>ECINET</a:t>
            </a:r>
          </a:p>
        </p:txBody>
      </p:sp>
      <p:sp>
        <p:nvSpPr>
          <p:cNvPr id="13" name="TextBox 12">
            <a:extLst>
              <a:ext uri="{FF2B5EF4-FFF2-40B4-BE49-F238E27FC236}">
                <a16:creationId xmlns:a16="http://schemas.microsoft.com/office/drawing/2014/main" id="{B7195520-1093-BF16-5BFE-0F13BF3EA6C9}"/>
              </a:ext>
            </a:extLst>
          </p:cNvPr>
          <p:cNvSpPr txBox="1"/>
          <p:nvPr/>
        </p:nvSpPr>
        <p:spPr>
          <a:xfrm>
            <a:off x="110797" y="1466583"/>
            <a:ext cx="2534668" cy="590931"/>
          </a:xfrm>
          <a:prstGeom prst="rect">
            <a:avLst/>
          </a:prstGeom>
          <a:noFill/>
        </p:spPr>
        <p:txBody>
          <a:bodyPr wrap="none" rtlCol="0">
            <a:spAutoFit/>
          </a:bodyPr>
          <a:lstStyle/>
          <a:p>
            <a:pPr defTabSz="548640" eaLnBrk="1" fontAlgn="auto" hangingPunct="1">
              <a:spcBef>
                <a:spcPts val="0"/>
              </a:spcBef>
              <a:spcAft>
                <a:spcPts val="0"/>
              </a:spcAft>
            </a:pPr>
            <a:r>
              <a:rPr lang="en-IN" sz="3240" dirty="0">
                <a:solidFill>
                  <a:prstClr val="black"/>
                </a:solidFill>
                <a:latin typeface="Poppins Medium" panose="00000600000000000000" pitchFamily="2" charset="0"/>
                <a:cs typeface="Poppins Medium" panose="00000600000000000000" pitchFamily="2" charset="0"/>
              </a:rPr>
              <a:t>Mobile App</a:t>
            </a:r>
          </a:p>
        </p:txBody>
      </p:sp>
      <p:pic>
        <p:nvPicPr>
          <p:cNvPr id="12" name="Picture 11">
            <a:extLst>
              <a:ext uri="{FF2B5EF4-FFF2-40B4-BE49-F238E27FC236}">
                <a16:creationId xmlns:a16="http://schemas.microsoft.com/office/drawing/2014/main" id="{D57A8B05-7E8F-D2A2-E64F-BCB873A8D35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17446" y="926938"/>
            <a:ext cx="3781026" cy="3402565"/>
          </a:xfrm>
          <a:prstGeom prst="rect">
            <a:avLst/>
          </a:prstGeom>
        </p:spPr>
      </p:pic>
    </p:spTree>
    <p:extLst>
      <p:ext uri="{BB962C8B-B14F-4D97-AF65-F5344CB8AC3E}">
        <p14:creationId xmlns:p14="http://schemas.microsoft.com/office/powerpoint/2010/main" val="828966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1AE31-BA76-8278-83CE-35017C1837E5}"/>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2C852EA8-E831-4D8C-079C-145907E1D8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85800"/>
            <a:ext cx="7315200" cy="4114800"/>
          </a:xfrm>
          <a:prstGeom prst="rect">
            <a:avLst/>
          </a:prstGeom>
        </p:spPr>
      </p:pic>
      <p:sp>
        <p:nvSpPr>
          <p:cNvPr id="14" name="Rectangle 13">
            <a:extLst>
              <a:ext uri="{FF2B5EF4-FFF2-40B4-BE49-F238E27FC236}">
                <a16:creationId xmlns:a16="http://schemas.microsoft.com/office/drawing/2014/main" id="{4F772AA7-0F3F-CF3F-0924-70FAE05719AA}"/>
              </a:ext>
            </a:extLst>
          </p:cNvPr>
          <p:cNvSpPr/>
          <p:nvPr/>
        </p:nvSpPr>
        <p:spPr>
          <a:xfrm>
            <a:off x="0" y="4721192"/>
            <a:ext cx="7315200" cy="79408"/>
          </a:xfrm>
          <a:prstGeom prst="rect">
            <a:avLst/>
          </a:prstGeom>
          <a:solidFill>
            <a:srgbClr val="5342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48640" eaLnBrk="1" fontAlgn="auto" hangingPunct="1">
              <a:spcBef>
                <a:spcPts val="0"/>
              </a:spcBef>
              <a:spcAft>
                <a:spcPts val="0"/>
              </a:spcAft>
            </a:pPr>
            <a:endParaRPr lang="en-IN" sz="1080">
              <a:solidFill>
                <a:prstClr val="white"/>
              </a:solidFill>
              <a:latin typeface="Calibri" panose="020F0502020204030204"/>
            </a:endParaRPr>
          </a:p>
        </p:txBody>
      </p:sp>
      <p:sp>
        <p:nvSpPr>
          <p:cNvPr id="15" name="Oval 14">
            <a:extLst>
              <a:ext uri="{FF2B5EF4-FFF2-40B4-BE49-F238E27FC236}">
                <a16:creationId xmlns:a16="http://schemas.microsoft.com/office/drawing/2014/main" id="{AE151AEE-9966-84D3-040F-397112D38C34}"/>
              </a:ext>
            </a:extLst>
          </p:cNvPr>
          <p:cNvSpPr/>
          <p:nvPr/>
        </p:nvSpPr>
        <p:spPr>
          <a:xfrm>
            <a:off x="6630603" y="330925"/>
            <a:ext cx="962526" cy="962526"/>
          </a:xfrm>
          <a:prstGeom prst="ellipse">
            <a:avLst/>
          </a:prstGeom>
          <a:solidFill>
            <a:srgbClr val="5342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48640" eaLnBrk="1" fontAlgn="auto" hangingPunct="1">
              <a:spcBef>
                <a:spcPts val="0"/>
              </a:spcBef>
              <a:spcAft>
                <a:spcPts val="0"/>
              </a:spcAft>
            </a:pPr>
            <a:endParaRPr lang="en-IN" sz="1080" dirty="0">
              <a:solidFill>
                <a:prstClr val="white"/>
              </a:solidFill>
              <a:latin typeface="Calibri" panose="020F0502020204030204"/>
            </a:endParaRPr>
          </a:p>
        </p:txBody>
      </p:sp>
      <p:sp>
        <p:nvSpPr>
          <p:cNvPr id="11" name="Rectangle 10">
            <a:extLst>
              <a:ext uri="{FF2B5EF4-FFF2-40B4-BE49-F238E27FC236}">
                <a16:creationId xmlns:a16="http://schemas.microsoft.com/office/drawing/2014/main" id="{FB5DB65A-F89B-B114-CC07-54A4EECA7AFB}"/>
              </a:ext>
            </a:extLst>
          </p:cNvPr>
          <p:cNvSpPr/>
          <p:nvPr/>
        </p:nvSpPr>
        <p:spPr>
          <a:xfrm>
            <a:off x="1319064" y="2015627"/>
            <a:ext cx="4514034" cy="1551194"/>
          </a:xfrm>
          <a:prstGeom prst="rect">
            <a:avLst/>
          </a:prstGeom>
          <a:noFill/>
        </p:spPr>
        <p:txBody>
          <a:bodyPr wrap="square" lIns="54864" tIns="27432" rIns="54864" bIns="27432">
            <a:spAutoFit/>
          </a:bodyPr>
          <a:lstStyle/>
          <a:p>
            <a:pPr algn="ctr" defTabSz="548640" eaLnBrk="1" fontAlgn="auto" hangingPunct="1">
              <a:spcBef>
                <a:spcPts val="0"/>
              </a:spcBef>
              <a:spcAft>
                <a:spcPts val="0"/>
              </a:spcAft>
            </a:pPr>
            <a:r>
              <a:rPr lang="en-IN" sz="3240" b="1" dirty="0">
                <a:ln w="0"/>
                <a:solidFill>
                  <a:srgbClr val="5342BF"/>
                </a:solidFill>
                <a:effectLst>
                  <a:outerShdw blurRad="38100" dist="19050" dir="2700000" algn="tl" rotWithShape="0">
                    <a:prstClr val="black">
                      <a:alpha val="40000"/>
                    </a:prstClr>
                  </a:outerShdw>
                </a:effectLst>
                <a:latin typeface="Poppins" panose="00000500000000000000" pitchFamily="2" charset="0"/>
                <a:cs typeface="Poppins" panose="00000500000000000000" pitchFamily="2" charset="0"/>
              </a:rPr>
              <a:t>PRO Module </a:t>
            </a:r>
            <a:br>
              <a:rPr lang="en-IN" sz="3240" b="1" dirty="0">
                <a:ln w="0"/>
                <a:solidFill>
                  <a:srgbClr val="5342BF"/>
                </a:solidFill>
                <a:effectLst>
                  <a:outerShdw blurRad="38100" dist="19050" dir="2700000" algn="tl" rotWithShape="0">
                    <a:prstClr val="black">
                      <a:alpha val="40000"/>
                    </a:prstClr>
                  </a:outerShdw>
                </a:effectLst>
                <a:latin typeface="Poppins" panose="00000500000000000000" pitchFamily="2" charset="0"/>
                <a:cs typeface="Poppins" panose="00000500000000000000" pitchFamily="2" charset="0"/>
              </a:rPr>
            </a:br>
            <a:r>
              <a:rPr lang="en-IN" sz="3240" b="1" dirty="0">
                <a:ln w="0"/>
                <a:solidFill>
                  <a:srgbClr val="5342BF"/>
                </a:solidFill>
                <a:effectLst>
                  <a:outerShdw blurRad="38100" dist="19050" dir="2700000" algn="tl" rotWithShape="0">
                    <a:prstClr val="black">
                      <a:alpha val="40000"/>
                    </a:prstClr>
                  </a:outerShdw>
                </a:effectLst>
                <a:latin typeface="Poppins" panose="00000500000000000000" pitchFamily="2" charset="0"/>
                <a:cs typeface="Poppins" panose="00000500000000000000" pitchFamily="2" charset="0"/>
              </a:rPr>
              <a:t>of </a:t>
            </a:r>
            <a:br>
              <a:rPr lang="en-IN" sz="3240" b="1" dirty="0">
                <a:ln w="0"/>
                <a:solidFill>
                  <a:srgbClr val="5342BF"/>
                </a:solidFill>
                <a:effectLst>
                  <a:outerShdw blurRad="38100" dist="19050" dir="2700000" algn="tl" rotWithShape="0">
                    <a:prstClr val="black">
                      <a:alpha val="40000"/>
                    </a:prstClr>
                  </a:outerShdw>
                </a:effectLst>
                <a:latin typeface="Poppins" panose="00000500000000000000" pitchFamily="2" charset="0"/>
                <a:cs typeface="Poppins" panose="00000500000000000000" pitchFamily="2" charset="0"/>
              </a:rPr>
            </a:br>
            <a:r>
              <a:rPr lang="en-US" sz="3240" b="1" dirty="0">
                <a:ln w="0"/>
                <a:solidFill>
                  <a:srgbClr val="5342BF"/>
                </a:solidFill>
                <a:effectLst>
                  <a:outerShdw blurRad="38100" dist="19050" dir="2700000" algn="tl" rotWithShape="0">
                    <a:prstClr val="black">
                      <a:alpha val="40000"/>
                    </a:prstClr>
                  </a:outerShdw>
                </a:effectLst>
                <a:latin typeface="Poppins" panose="00000500000000000000" pitchFamily="2" charset="0"/>
                <a:cs typeface="Poppins" panose="00000500000000000000" pitchFamily="2" charset="0"/>
              </a:rPr>
              <a:t>ECINET App</a:t>
            </a:r>
          </a:p>
        </p:txBody>
      </p:sp>
      <p:pic>
        <p:nvPicPr>
          <p:cNvPr id="4" name="Picture 3">
            <a:extLst>
              <a:ext uri="{FF2B5EF4-FFF2-40B4-BE49-F238E27FC236}">
                <a16:creationId xmlns:a16="http://schemas.microsoft.com/office/drawing/2014/main" id="{F9F5AAE5-FA5D-B4B9-73B4-8386CA7F7B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8979" y="1043081"/>
            <a:ext cx="1709637" cy="3449267"/>
          </a:xfrm>
          <a:prstGeom prst="rect">
            <a:avLst/>
          </a:prstGeom>
        </p:spPr>
      </p:pic>
      <p:pic>
        <p:nvPicPr>
          <p:cNvPr id="7" name="Picture 6">
            <a:extLst>
              <a:ext uri="{FF2B5EF4-FFF2-40B4-BE49-F238E27FC236}">
                <a16:creationId xmlns:a16="http://schemas.microsoft.com/office/drawing/2014/main" id="{A6E920F4-97EB-18F2-4B78-AF4FD8ECD59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7971" y="1063012"/>
            <a:ext cx="1689880" cy="3409406"/>
          </a:xfrm>
          <a:prstGeom prst="rect">
            <a:avLst/>
          </a:prstGeom>
        </p:spPr>
      </p:pic>
      <p:pic>
        <p:nvPicPr>
          <p:cNvPr id="8" name="Picture 7" descr="A group of people in a circle&#10;&#10;AI-generated content may be incorrect.">
            <a:extLst>
              <a:ext uri="{FF2B5EF4-FFF2-40B4-BE49-F238E27FC236}">
                <a16:creationId xmlns:a16="http://schemas.microsoft.com/office/drawing/2014/main" id="{CC492420-CBE9-61F2-87F1-2D52DA24430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44483" y="764715"/>
            <a:ext cx="962526" cy="962526"/>
          </a:xfrm>
          <a:prstGeom prst="rect">
            <a:avLst/>
          </a:prstGeom>
        </p:spPr>
      </p:pic>
    </p:spTree>
    <p:extLst>
      <p:ext uri="{BB962C8B-B14F-4D97-AF65-F5344CB8AC3E}">
        <p14:creationId xmlns:p14="http://schemas.microsoft.com/office/powerpoint/2010/main" val="2714990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685800"/>
            <a:ext cx="7315200" cy="4114800"/>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39547" y="4187324"/>
            <a:ext cx="1065930" cy="478438"/>
          </a:xfrm>
          <a:prstGeom prst="rect">
            <a:avLst/>
          </a:prstGeom>
        </p:spPr>
      </p:pic>
      <p:sp>
        <p:nvSpPr>
          <p:cNvPr id="6" name="TextBox 5"/>
          <p:cNvSpPr txBox="1"/>
          <p:nvPr/>
        </p:nvSpPr>
        <p:spPr>
          <a:xfrm>
            <a:off x="129001" y="849426"/>
            <a:ext cx="4771038" cy="535531"/>
          </a:xfrm>
          <a:prstGeom prst="rect">
            <a:avLst/>
          </a:prstGeom>
          <a:noFill/>
        </p:spPr>
        <p:txBody>
          <a:bodyPr wrap="square" rtlCol="0">
            <a:spAutoFit/>
          </a:bodyPr>
          <a:lstStyle/>
          <a:p>
            <a:pPr algn="ctr" defTabSz="548640" eaLnBrk="1" fontAlgn="auto" hangingPunct="1">
              <a:spcBef>
                <a:spcPts val="0"/>
              </a:spcBef>
              <a:spcAft>
                <a:spcPts val="0"/>
              </a:spcAft>
            </a:pPr>
            <a:r>
              <a:rPr lang="en-IN" sz="2880" b="1" dirty="0">
                <a:ln w="0"/>
                <a:solidFill>
                  <a:srgbClr val="5342BF"/>
                </a:solidFill>
                <a:effectLst>
                  <a:outerShdw blurRad="38100" dist="19050" dir="2700000" algn="tl" rotWithShape="0">
                    <a:prstClr val="black">
                      <a:alpha val="40000"/>
                    </a:prstClr>
                  </a:outerShdw>
                </a:effectLst>
                <a:latin typeface="Poppins" panose="00000500000000000000" pitchFamily="2" charset="0"/>
                <a:cs typeface="Poppins" panose="00000500000000000000" pitchFamily="2" charset="0"/>
              </a:rPr>
              <a:t>What is PRO Module?</a:t>
            </a:r>
          </a:p>
        </p:txBody>
      </p:sp>
      <p:sp>
        <p:nvSpPr>
          <p:cNvPr id="8" name="Text Placeholder 6"/>
          <p:cNvSpPr txBox="1">
            <a:spLocks/>
          </p:cNvSpPr>
          <p:nvPr/>
        </p:nvSpPr>
        <p:spPr>
          <a:xfrm>
            <a:off x="223969" y="1433612"/>
            <a:ext cx="4146052" cy="1668400"/>
          </a:xfrm>
          <a:prstGeom prst="rect">
            <a:avLst/>
          </a:prstGeom>
        </p:spPr>
        <p:txBody>
          <a:bodyPr anchor="t">
            <a:noAutofit/>
          </a:bodyPr>
          <a:lstStyle>
            <a:lvl1pPr marL="171446" marR="0" indent="-171446" algn="l" defTabSz="685783" rtl="0" eaLnBrk="1" fontAlgn="auto" latinLnBrk="0" hangingPunct="1">
              <a:lnSpc>
                <a:spcPct val="90000"/>
              </a:lnSpc>
              <a:spcBef>
                <a:spcPts val="750"/>
              </a:spcBef>
              <a:spcAft>
                <a:spcPts val="0"/>
              </a:spcAft>
              <a:buClr>
                <a:srgbClr val="C00000"/>
              </a:buClr>
              <a:buSzTx/>
              <a:buFont typeface="Arial" panose="020B0604020202020204" pitchFamily="34" charset="0"/>
              <a:buChar char="•"/>
              <a:tabLst/>
              <a:defRPr sz="900" kern="1200" baseline="0">
                <a:solidFill>
                  <a:schemeClr val="bg2">
                    <a:lumMod val="50000"/>
                  </a:schemeClr>
                </a:solidFill>
                <a:latin typeface="Helvetica Neue" panose="02000503000000020004"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defTabSz="411470">
              <a:lnSpc>
                <a:spcPct val="150000"/>
              </a:lnSpc>
              <a:spcBef>
                <a:spcPts val="450"/>
              </a:spcBef>
              <a:buClr>
                <a:srgbClr val="5342BF"/>
              </a:buClr>
              <a:buNone/>
            </a:pPr>
            <a:r>
              <a:rPr lang="en-US" sz="1680" dirty="0">
                <a:solidFill>
                  <a:prstClr val="black"/>
                </a:solidFill>
                <a:latin typeface="Cambria" panose="02040503050406030204" pitchFamily="18" charset="0"/>
                <a:ea typeface="Cambria" panose="02040503050406030204" pitchFamily="18" charset="0"/>
              </a:rPr>
              <a:t>	</a:t>
            </a:r>
            <a:r>
              <a:rPr lang="en-US" sz="1920" b="1" dirty="0">
                <a:solidFill>
                  <a:prstClr val="black"/>
                </a:solidFill>
                <a:latin typeface="Cambria" panose="02040503050406030204" pitchFamily="18" charset="0"/>
                <a:ea typeface="Cambria" panose="02040503050406030204" pitchFamily="18" charset="0"/>
              </a:rPr>
              <a:t>A Designed for ease — a simple and intuitive app that ensures Poll Day activities are completed with minimal effort (Polling Party arrival status, Mock Poll, Start Poll, Polling Trends and Close of Poll) on P-1 and Poll Day.</a:t>
            </a:r>
            <a:endParaRPr lang="en-US" sz="1680" b="1" dirty="0">
              <a:solidFill>
                <a:prstClr val="black"/>
              </a:solidFill>
              <a:latin typeface="Cambria" panose="02040503050406030204" pitchFamily="18" charset="0"/>
              <a:ea typeface="Cambria" panose="02040503050406030204" pitchFamily="18" charset="0"/>
            </a:endParaRPr>
          </a:p>
        </p:txBody>
      </p:sp>
      <p:pic>
        <p:nvPicPr>
          <p:cNvPr id="7" name="Picture 6">
            <a:extLst>
              <a:ext uri="{FF2B5EF4-FFF2-40B4-BE49-F238E27FC236}">
                <a16:creationId xmlns:a16="http://schemas.microsoft.com/office/drawing/2014/main" id="{FABD7FCB-7107-6373-FEA1-FD95F05EFD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11500" y="928963"/>
            <a:ext cx="1735269" cy="3497580"/>
          </a:xfrm>
          <a:prstGeom prst="rect">
            <a:avLst/>
          </a:prstGeom>
        </p:spPr>
      </p:pic>
    </p:spTree>
    <p:extLst>
      <p:ext uri="{BB962C8B-B14F-4D97-AF65-F5344CB8AC3E}">
        <p14:creationId xmlns:p14="http://schemas.microsoft.com/office/powerpoint/2010/main" val="2914255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18B4D-5624-2880-4F3B-BD34F58006A6}"/>
            </a:ext>
          </a:extLst>
        </p:cNvPr>
        <p:cNvGrpSpPr/>
        <p:nvPr/>
      </p:nvGrpSpPr>
      <p:grpSpPr>
        <a:xfrm>
          <a:off x="0" y="0"/>
          <a:ext cx="0" cy="0"/>
          <a:chOff x="0" y="0"/>
          <a:chExt cx="0" cy="0"/>
        </a:xfrm>
      </p:grpSpPr>
      <p:pic>
        <p:nvPicPr>
          <p:cNvPr id="32" name="Picture 31">
            <a:extLst>
              <a:ext uri="{FF2B5EF4-FFF2-40B4-BE49-F238E27FC236}">
                <a16:creationId xmlns:a16="http://schemas.microsoft.com/office/drawing/2014/main" id="{9B69073D-9487-2E75-EE31-541CB885B3E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90698"/>
            <a:ext cx="7315200" cy="4114800"/>
          </a:xfrm>
          <a:prstGeom prst="rect">
            <a:avLst/>
          </a:prstGeom>
        </p:spPr>
      </p:pic>
      <p:sp>
        <p:nvSpPr>
          <p:cNvPr id="15" name="Text Placeholder 32">
            <a:extLst>
              <a:ext uri="{FF2B5EF4-FFF2-40B4-BE49-F238E27FC236}">
                <a16:creationId xmlns:a16="http://schemas.microsoft.com/office/drawing/2014/main" id="{B267C2A2-F9BF-18CD-E7D5-EEBED06E7BF3}"/>
              </a:ext>
            </a:extLst>
          </p:cNvPr>
          <p:cNvSpPr txBox="1">
            <a:spLocks/>
          </p:cNvSpPr>
          <p:nvPr/>
        </p:nvSpPr>
        <p:spPr>
          <a:xfrm>
            <a:off x="-22043" y="848649"/>
            <a:ext cx="7315199" cy="479788"/>
          </a:xfrm>
          <a:prstGeom prst="rect">
            <a:avLst/>
          </a:prstGeom>
        </p:spPr>
        <p:txBody>
          <a:bodyPr>
            <a:noAutofit/>
          </a:bodyPr>
          <a:lstStyle>
            <a:lvl1pPr marL="0" indent="0" algn="l" defTabSz="914400" rtl="0" eaLnBrk="1" latinLnBrk="0" hangingPunct="1">
              <a:lnSpc>
                <a:spcPct val="90000"/>
              </a:lnSpc>
              <a:spcBef>
                <a:spcPts val="1000"/>
              </a:spcBef>
              <a:buFontTx/>
              <a:buNone/>
              <a:defRPr sz="2400" b="1" kern="1200" baseline="0">
                <a:solidFill>
                  <a:srgbClr val="3F1C8E"/>
                </a:solidFill>
                <a:latin typeface="Avenir" panose="020B0503020203020204"/>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548640" fontAlgn="auto">
              <a:spcBef>
                <a:spcPts val="600"/>
              </a:spcBef>
              <a:spcAft>
                <a:spcPts val="0"/>
              </a:spcAft>
            </a:pPr>
            <a:r>
              <a:rPr lang="en-US" sz="3240" dirty="0">
                <a:ln w="0"/>
                <a:solidFill>
                  <a:srgbClr val="5342BF"/>
                </a:solidFill>
                <a:effectLst>
                  <a:outerShdw blurRad="38100" dist="19050" dir="2700000" algn="tl" rotWithShape="0">
                    <a:prstClr val="black">
                      <a:alpha val="40000"/>
                    </a:prstClr>
                  </a:outerShdw>
                </a:effectLst>
                <a:latin typeface="Poppins" panose="00000500000000000000" pitchFamily="2" charset="0"/>
                <a:cs typeface="Poppins" panose="00000500000000000000" pitchFamily="2" charset="0"/>
              </a:rPr>
              <a:t>Prerequisites/</a:t>
            </a:r>
            <a:r>
              <a:rPr lang="hi-IN" sz="3240" dirty="0">
                <a:ln w="0"/>
                <a:solidFill>
                  <a:srgbClr val="5342BF"/>
                </a:solidFill>
                <a:effectLst>
                  <a:outerShdw blurRad="38100" dist="19050" dir="2700000" algn="tl" rotWithShape="0">
                    <a:prstClr val="black">
                      <a:alpha val="40000"/>
                    </a:prstClr>
                  </a:outerShdw>
                </a:effectLst>
                <a:latin typeface="Poppins" panose="00000500000000000000" pitchFamily="2" charset="0"/>
                <a:cs typeface="Poppins" panose="00000500000000000000" pitchFamily="2" charset="0"/>
              </a:rPr>
              <a:t>आवश्यक शर्तें</a:t>
            </a:r>
            <a:r>
              <a:rPr lang="en-US" sz="3240" dirty="0">
                <a:solidFill>
                  <a:prstClr val="black"/>
                </a:solidFill>
                <a:latin typeface="Cambria" panose="02040503050406030204" pitchFamily="18" charset="0"/>
                <a:ea typeface="Cambria" panose="02040503050406030204" pitchFamily="18" charset="0"/>
                <a:cs typeface="Poppins Medium" panose="00000600000000000000" pitchFamily="2" charset="0"/>
              </a:rPr>
              <a:t> </a:t>
            </a:r>
            <a:endParaRPr lang="en-IN" sz="3240" dirty="0">
              <a:solidFill>
                <a:prstClr val="black"/>
              </a:solidFill>
              <a:latin typeface="Cambria" panose="02040503050406030204" pitchFamily="18" charset="0"/>
              <a:ea typeface="Cambria" panose="02040503050406030204" pitchFamily="18" charset="0"/>
              <a:cs typeface="Poppins Medium" panose="00000600000000000000" pitchFamily="2" charset="0"/>
            </a:endParaRPr>
          </a:p>
        </p:txBody>
      </p:sp>
      <p:sp>
        <p:nvSpPr>
          <p:cNvPr id="3" name="Text Placeholder 6">
            <a:extLst>
              <a:ext uri="{FF2B5EF4-FFF2-40B4-BE49-F238E27FC236}">
                <a16:creationId xmlns:a16="http://schemas.microsoft.com/office/drawing/2014/main" id="{735EC894-DF65-E8AD-693C-ACD60BF629D5}"/>
              </a:ext>
            </a:extLst>
          </p:cNvPr>
          <p:cNvSpPr txBox="1">
            <a:spLocks/>
          </p:cNvSpPr>
          <p:nvPr/>
        </p:nvSpPr>
        <p:spPr>
          <a:xfrm>
            <a:off x="397376" y="2268853"/>
            <a:ext cx="5165168" cy="2138675"/>
          </a:xfrm>
          <a:prstGeom prst="rect">
            <a:avLst/>
          </a:prstGeom>
        </p:spPr>
        <p:txBody>
          <a:bodyPr anchor="ctr">
            <a:noAutofit/>
          </a:bodyPr>
          <a:lstStyle>
            <a:lvl1pPr marL="0" marR="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sz="900" kern="1200" baseline="0">
                <a:solidFill>
                  <a:schemeClr val="bg2">
                    <a:lumMod val="50000"/>
                  </a:schemeClr>
                </a:solidFill>
                <a:latin typeface="Helvetica Neue" panose="02000503000000020004" pitchFamily="2" charset="0"/>
                <a:ea typeface="+mn-ea"/>
                <a:cs typeface="+mn-cs"/>
              </a:defRPr>
            </a:lvl1pPr>
            <a:lvl2pPr marL="342892"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685783"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3pPr>
            <a:lvl4pPr marL="1028675"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371566"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4320" indent="-274320" defTabSz="411470">
              <a:lnSpc>
                <a:spcPct val="150000"/>
              </a:lnSpc>
              <a:spcBef>
                <a:spcPts val="450"/>
              </a:spcBef>
              <a:buFont typeface="Wingdings" panose="05000000000000000000" pitchFamily="2" charset="2"/>
              <a:buChar char="q"/>
              <a:defRPr/>
            </a:pPr>
            <a:r>
              <a:rPr lang="en-US" sz="1920" b="1" dirty="0">
                <a:solidFill>
                  <a:prstClr val="black"/>
                </a:solidFill>
                <a:latin typeface="Cambria" panose="02040503050406030204" pitchFamily="18" charset="0"/>
                <a:ea typeface="Cambria" panose="02040503050406030204" pitchFamily="18" charset="0"/>
                <a:cs typeface="Poppins Medium" panose="00000600000000000000" pitchFamily="2" charset="0"/>
              </a:rPr>
              <a:t>Smart Phone with Android or iPhone</a:t>
            </a:r>
          </a:p>
          <a:p>
            <a:pPr marL="480055" lvl="1" indent="-274320" defTabSz="548640" fontAlgn="auto">
              <a:lnSpc>
                <a:spcPct val="150000"/>
              </a:lnSpc>
              <a:spcBef>
                <a:spcPts val="300"/>
              </a:spcBef>
              <a:spcAft>
                <a:spcPts val="0"/>
              </a:spcAft>
              <a:buFont typeface="Wingdings" panose="05000000000000000000" pitchFamily="2" charset="2"/>
              <a:buChar char="q"/>
              <a:defRPr/>
            </a:pPr>
            <a:r>
              <a:rPr lang="en-US" sz="1200" b="1" dirty="0">
                <a:solidFill>
                  <a:prstClr val="black"/>
                </a:solidFill>
                <a:latin typeface="Cambria" panose="02040503050406030204" pitchFamily="18" charset="0"/>
                <a:ea typeface="Cambria" panose="02040503050406030204" pitchFamily="18" charset="0"/>
                <a:cs typeface="Poppins Medium" panose="00000600000000000000" pitchFamily="2" charset="0"/>
              </a:rPr>
              <a:t>Minimum Android Version : </a:t>
            </a:r>
            <a:r>
              <a:rPr lang="en-US" sz="1200" b="1" dirty="0">
                <a:solidFill>
                  <a:srgbClr val="C00000"/>
                </a:solidFill>
                <a:latin typeface="Cambria" panose="02040503050406030204" pitchFamily="18" charset="0"/>
                <a:ea typeface="Cambria" panose="02040503050406030204" pitchFamily="18" charset="0"/>
                <a:cs typeface="Poppins Medium" panose="00000600000000000000" pitchFamily="2" charset="0"/>
              </a:rPr>
              <a:t>8.0</a:t>
            </a:r>
          </a:p>
          <a:p>
            <a:pPr marL="480055" lvl="1" indent="-274320" defTabSz="548640" fontAlgn="auto">
              <a:lnSpc>
                <a:spcPct val="150000"/>
              </a:lnSpc>
              <a:spcBef>
                <a:spcPts val="300"/>
              </a:spcBef>
              <a:spcAft>
                <a:spcPts val="0"/>
              </a:spcAft>
              <a:buFont typeface="Wingdings" panose="05000000000000000000" pitchFamily="2" charset="2"/>
              <a:buChar char="q"/>
              <a:defRPr/>
            </a:pPr>
            <a:r>
              <a:rPr lang="en-US" sz="1200" b="1" dirty="0">
                <a:solidFill>
                  <a:prstClr val="black"/>
                </a:solidFill>
                <a:latin typeface="Cambria" panose="02040503050406030204" pitchFamily="18" charset="0"/>
                <a:ea typeface="Cambria" panose="02040503050406030204" pitchFamily="18" charset="0"/>
                <a:cs typeface="Poppins Medium" panose="00000600000000000000" pitchFamily="2" charset="0"/>
              </a:rPr>
              <a:t>Minimum iOS Version : </a:t>
            </a:r>
            <a:r>
              <a:rPr lang="en-US" sz="1200" b="1" dirty="0">
                <a:solidFill>
                  <a:srgbClr val="C00000"/>
                </a:solidFill>
                <a:latin typeface="Cambria" panose="02040503050406030204" pitchFamily="18" charset="0"/>
                <a:ea typeface="Cambria" panose="02040503050406030204" pitchFamily="18" charset="0"/>
                <a:cs typeface="Poppins Medium" panose="00000600000000000000" pitchFamily="2" charset="0"/>
              </a:rPr>
              <a:t>15.6</a:t>
            </a:r>
          </a:p>
          <a:p>
            <a:pPr marL="274320" indent="-274320" defTabSz="411470">
              <a:lnSpc>
                <a:spcPct val="150000"/>
              </a:lnSpc>
              <a:spcBef>
                <a:spcPts val="450"/>
              </a:spcBef>
              <a:buFont typeface="Wingdings" panose="05000000000000000000" pitchFamily="2" charset="2"/>
              <a:buChar char="q"/>
              <a:defRPr/>
            </a:pPr>
            <a:r>
              <a:rPr lang="en-US" sz="1920" b="1" dirty="0">
                <a:solidFill>
                  <a:prstClr val="black"/>
                </a:solidFill>
                <a:latin typeface="Cambria" panose="02040503050406030204" pitchFamily="18" charset="0"/>
                <a:ea typeface="Cambria" panose="02040503050406030204" pitchFamily="18" charset="0"/>
                <a:cs typeface="Poppins Medium" panose="00000600000000000000" pitchFamily="2" charset="0"/>
              </a:rPr>
              <a:t>PRO mobile number should be registered and mapped with PS</a:t>
            </a:r>
          </a:p>
          <a:p>
            <a:pPr marL="274320" indent="-274320" defTabSz="411470">
              <a:lnSpc>
                <a:spcPct val="150000"/>
              </a:lnSpc>
              <a:spcBef>
                <a:spcPts val="450"/>
              </a:spcBef>
              <a:buFont typeface="Wingdings" panose="05000000000000000000" pitchFamily="2" charset="2"/>
              <a:buChar char="q"/>
              <a:defRPr/>
            </a:pPr>
            <a:r>
              <a:rPr lang="en-US" sz="1920" b="1" dirty="0">
                <a:solidFill>
                  <a:prstClr val="black"/>
                </a:solidFill>
                <a:latin typeface="Cambria" panose="02040503050406030204" pitchFamily="18" charset="0"/>
                <a:ea typeface="Cambria" panose="02040503050406030204" pitchFamily="18" charset="0"/>
                <a:cs typeface="Poppins Medium" panose="00000600000000000000" pitchFamily="2" charset="0"/>
              </a:rPr>
              <a:t>Valid recharge if Pre-paid with Mobile data and SMS Pack</a:t>
            </a:r>
          </a:p>
          <a:p>
            <a:pPr defTabSz="411470">
              <a:lnSpc>
                <a:spcPct val="150000"/>
              </a:lnSpc>
              <a:spcBef>
                <a:spcPts val="450"/>
              </a:spcBef>
              <a:defRPr/>
            </a:pPr>
            <a:endParaRPr lang="en-US" sz="1440" dirty="0">
              <a:solidFill>
                <a:prstClr val="black"/>
              </a:solidFill>
              <a:latin typeface="Cambria" panose="02040503050406030204" pitchFamily="18" charset="0"/>
              <a:ea typeface="Cambria" panose="02040503050406030204" pitchFamily="18" charset="0"/>
              <a:cs typeface="Poppins Medium" panose="00000600000000000000" pitchFamily="2" charset="0"/>
            </a:endParaRPr>
          </a:p>
        </p:txBody>
      </p:sp>
      <p:pic>
        <p:nvPicPr>
          <p:cNvPr id="7" name="Picture 6">
            <a:extLst>
              <a:ext uri="{FF2B5EF4-FFF2-40B4-BE49-F238E27FC236}">
                <a16:creationId xmlns:a16="http://schemas.microsoft.com/office/drawing/2014/main" id="{4192C143-0180-75CD-0D5A-050C1577CA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0370" y="4252873"/>
            <a:ext cx="909429" cy="408314"/>
          </a:xfrm>
          <a:prstGeom prst="rect">
            <a:avLst/>
          </a:prstGeom>
        </p:spPr>
      </p:pic>
      <p:pic>
        <p:nvPicPr>
          <p:cNvPr id="8" name="Picture 7">
            <a:extLst>
              <a:ext uri="{FF2B5EF4-FFF2-40B4-BE49-F238E27FC236}">
                <a16:creationId xmlns:a16="http://schemas.microsoft.com/office/drawing/2014/main" id="{F1918AA1-4D76-567A-4C34-61A1AB0C7EA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97946" y="1390125"/>
            <a:ext cx="1388351" cy="2801059"/>
          </a:xfrm>
          <a:prstGeom prst="rect">
            <a:avLst/>
          </a:prstGeom>
        </p:spPr>
      </p:pic>
    </p:spTree>
    <p:extLst>
      <p:ext uri="{BB962C8B-B14F-4D97-AF65-F5344CB8AC3E}">
        <p14:creationId xmlns:p14="http://schemas.microsoft.com/office/powerpoint/2010/main" val="2693801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85800"/>
            <a:ext cx="7315200" cy="4114800"/>
          </a:xfrm>
          <a:prstGeom prst="rect">
            <a:avLst/>
          </a:prstGeom>
        </p:spPr>
      </p:pic>
      <p:sp>
        <p:nvSpPr>
          <p:cNvPr id="6" name="TextBox 5"/>
          <p:cNvSpPr txBox="1"/>
          <p:nvPr/>
        </p:nvSpPr>
        <p:spPr>
          <a:xfrm>
            <a:off x="-31840" y="810212"/>
            <a:ext cx="7315200" cy="535531"/>
          </a:xfrm>
          <a:prstGeom prst="rect">
            <a:avLst/>
          </a:prstGeom>
          <a:noFill/>
        </p:spPr>
        <p:txBody>
          <a:bodyPr wrap="square" rtlCol="0">
            <a:spAutoFit/>
          </a:bodyPr>
          <a:lstStyle/>
          <a:p>
            <a:pPr algn="ctr" defTabSz="548640" eaLnBrk="1" fontAlgn="auto" hangingPunct="1">
              <a:spcBef>
                <a:spcPts val="0"/>
              </a:spcBef>
              <a:spcAft>
                <a:spcPts val="0"/>
              </a:spcAft>
            </a:pPr>
            <a:r>
              <a:rPr lang="en-US" sz="2880" b="1" dirty="0">
                <a:ln w="0"/>
                <a:solidFill>
                  <a:srgbClr val="5342BF"/>
                </a:solidFill>
                <a:effectLst>
                  <a:outerShdw blurRad="38100" dist="19050" dir="2700000" algn="tl" rotWithShape="0">
                    <a:prstClr val="black">
                      <a:alpha val="40000"/>
                    </a:prstClr>
                  </a:outerShdw>
                </a:effectLst>
                <a:latin typeface="Poppins" panose="00000500000000000000" pitchFamily="2" charset="0"/>
                <a:cs typeface="Poppins" panose="00000500000000000000" pitchFamily="2" charset="0"/>
              </a:rPr>
              <a:t>Action items/</a:t>
            </a:r>
            <a:r>
              <a:rPr lang="hi-IN" sz="2880" b="1" dirty="0">
                <a:ln w="0"/>
                <a:solidFill>
                  <a:srgbClr val="5342BF"/>
                </a:solidFill>
                <a:effectLst>
                  <a:outerShdw blurRad="38100" dist="19050" dir="2700000" algn="tl" rotWithShape="0">
                    <a:prstClr val="black">
                      <a:alpha val="40000"/>
                    </a:prstClr>
                  </a:outerShdw>
                </a:effectLst>
                <a:latin typeface="Poppins" panose="00000500000000000000" pitchFamily="2" charset="0"/>
                <a:cs typeface="Poppins" panose="00000500000000000000" pitchFamily="2" charset="0"/>
              </a:rPr>
              <a:t> कार्य बिंदु</a:t>
            </a:r>
            <a:endParaRPr lang="en-IN" sz="2880" b="1" dirty="0">
              <a:ln w="0"/>
              <a:solidFill>
                <a:srgbClr val="5342BF"/>
              </a:solidFill>
              <a:effectLst>
                <a:outerShdw blurRad="38100" dist="19050" dir="2700000" algn="tl" rotWithShape="0">
                  <a:prstClr val="black">
                    <a:alpha val="40000"/>
                  </a:prstClr>
                </a:outerShdw>
              </a:effectLst>
              <a:latin typeface="Poppins" panose="00000500000000000000" pitchFamily="2" charset="0"/>
              <a:cs typeface="Poppins" panose="00000500000000000000" pitchFamily="2" charset="0"/>
            </a:endParaRPr>
          </a:p>
        </p:txBody>
      </p:sp>
      <p:sp>
        <p:nvSpPr>
          <p:cNvPr id="7" name="Text Placeholder 6"/>
          <p:cNvSpPr txBox="1">
            <a:spLocks/>
          </p:cNvSpPr>
          <p:nvPr/>
        </p:nvSpPr>
        <p:spPr>
          <a:xfrm>
            <a:off x="131886" y="1334485"/>
            <a:ext cx="7051430" cy="763118"/>
          </a:xfrm>
          <a:prstGeom prst="rect">
            <a:avLst/>
          </a:prstGeom>
        </p:spPr>
        <p:txBody>
          <a:bodyPr anchor="ctr">
            <a:normAutofit fontScale="92500"/>
          </a:bodyPr>
          <a:lstStyle>
            <a:lvl1pPr marL="0" marR="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sz="900" kern="1200" baseline="0">
                <a:solidFill>
                  <a:schemeClr val="bg2">
                    <a:lumMod val="50000"/>
                  </a:schemeClr>
                </a:solidFill>
                <a:latin typeface="Helvetica Neue" panose="02000503000000020004" pitchFamily="2" charset="0"/>
                <a:ea typeface="+mn-ea"/>
                <a:cs typeface="+mn-cs"/>
              </a:defRPr>
            </a:lvl1pPr>
            <a:lvl2pPr marL="342892"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685783"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3pPr>
            <a:lvl4pPr marL="1028675"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371566"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411470">
              <a:lnSpc>
                <a:spcPct val="100000"/>
              </a:lnSpc>
              <a:spcBef>
                <a:spcPts val="450"/>
              </a:spcBef>
              <a:defRPr/>
            </a:pPr>
            <a:r>
              <a:rPr lang="en-US" sz="1920"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Poppins Medium" panose="00000600000000000000" pitchFamily="2" charset="0"/>
              </a:rPr>
              <a:t>App for PROs to input </a:t>
            </a:r>
            <a:r>
              <a:rPr lang="en-US" sz="1920" b="1" dirty="0">
                <a:solidFill>
                  <a:srgbClr val="C0000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Poppins Medium" panose="00000600000000000000" pitchFamily="2" charset="0"/>
              </a:rPr>
              <a:t>Polling party arrival</a:t>
            </a:r>
            <a:r>
              <a:rPr lang="en-US" sz="1920" b="1"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Poppins Medium" panose="00000600000000000000" pitchFamily="2" charset="0"/>
              </a:rPr>
              <a:t> </a:t>
            </a:r>
            <a:r>
              <a:rPr lang="en-US" sz="1920"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Poppins Medium" panose="00000600000000000000" pitchFamily="2" charset="0"/>
              </a:rPr>
              <a:t>status, </a:t>
            </a:r>
            <a:r>
              <a:rPr lang="en-US" sz="1920" b="1" dirty="0">
                <a:solidFill>
                  <a:srgbClr val="C0000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Poppins Medium" panose="00000600000000000000" pitchFamily="2" charset="0"/>
              </a:rPr>
              <a:t>Mock Poll </a:t>
            </a:r>
            <a:r>
              <a:rPr lang="en-US" sz="1920"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Poppins Medium" panose="00000600000000000000" pitchFamily="2" charset="0"/>
              </a:rPr>
              <a:t>activity, </a:t>
            </a:r>
            <a:br>
              <a:rPr lang="en-US" sz="1920"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Poppins Medium" panose="00000600000000000000" pitchFamily="2" charset="0"/>
              </a:rPr>
            </a:br>
            <a:r>
              <a:rPr lang="en-US" sz="1920" b="1" dirty="0">
                <a:solidFill>
                  <a:srgbClr val="C0000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Poppins Medium" panose="00000600000000000000" pitchFamily="2" charset="0"/>
              </a:rPr>
              <a:t>Start Poll</a:t>
            </a:r>
            <a:r>
              <a:rPr lang="en-US" sz="1920"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Poppins Medium" panose="00000600000000000000" pitchFamily="2" charset="0"/>
              </a:rPr>
              <a:t>, Two hourly </a:t>
            </a:r>
            <a:r>
              <a:rPr lang="en-US" sz="1920" b="1" dirty="0">
                <a:solidFill>
                  <a:srgbClr val="C0000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Poppins Medium" panose="00000600000000000000" pitchFamily="2" charset="0"/>
              </a:rPr>
              <a:t>Polling Trends </a:t>
            </a:r>
            <a:r>
              <a:rPr lang="en-US" sz="1920" dirty="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Poppins Medium" panose="00000600000000000000" pitchFamily="2" charset="0"/>
              </a:rPr>
              <a:t>and </a:t>
            </a:r>
            <a:r>
              <a:rPr lang="en-US" sz="1920" b="1" dirty="0">
                <a:solidFill>
                  <a:srgbClr val="C0000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Poppins Medium" panose="00000600000000000000" pitchFamily="2" charset="0"/>
              </a:rPr>
              <a:t>Close of Poll</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68623" y="899820"/>
            <a:ext cx="307797" cy="319380"/>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73886" y="4332388"/>
            <a:ext cx="909429" cy="408314"/>
          </a:xfrm>
          <a:prstGeom prst="rect">
            <a:avLst/>
          </a:prstGeom>
        </p:spPr>
      </p:pic>
      <p:pic>
        <p:nvPicPr>
          <p:cNvPr id="3" name="Picture 2">
            <a:extLst>
              <a:ext uri="{FF2B5EF4-FFF2-40B4-BE49-F238E27FC236}">
                <a16:creationId xmlns:a16="http://schemas.microsoft.com/office/drawing/2014/main" id="{F0C694A4-9B1E-B304-69B1-1B52A8C5047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36620" y="2187213"/>
            <a:ext cx="4487782" cy="2845911"/>
          </a:xfrm>
          <a:prstGeom prst="rect">
            <a:avLst/>
          </a:prstGeom>
        </p:spPr>
      </p:pic>
    </p:spTree>
    <p:extLst>
      <p:ext uri="{BB962C8B-B14F-4D97-AF65-F5344CB8AC3E}">
        <p14:creationId xmlns:p14="http://schemas.microsoft.com/office/powerpoint/2010/main" val="2635918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85800"/>
            <a:ext cx="7315200" cy="4114800"/>
          </a:xfrm>
          <a:prstGeom prst="rect">
            <a:avLst/>
          </a:prstGeom>
        </p:spPr>
      </p:pic>
      <p:sp>
        <p:nvSpPr>
          <p:cNvPr id="15" name="Text Placeholder 32"/>
          <p:cNvSpPr txBox="1">
            <a:spLocks/>
          </p:cNvSpPr>
          <p:nvPr/>
        </p:nvSpPr>
        <p:spPr>
          <a:xfrm>
            <a:off x="-342630" y="820195"/>
            <a:ext cx="7315199" cy="479788"/>
          </a:xfrm>
          <a:prstGeom prst="rect">
            <a:avLst/>
          </a:prstGeom>
        </p:spPr>
        <p:txBody>
          <a:bodyPr>
            <a:noAutofit/>
          </a:bodyPr>
          <a:lstStyle>
            <a:lvl1pPr marL="0" indent="0" algn="l" defTabSz="914400" rtl="0" eaLnBrk="1" latinLnBrk="0" hangingPunct="1">
              <a:lnSpc>
                <a:spcPct val="90000"/>
              </a:lnSpc>
              <a:spcBef>
                <a:spcPts val="1000"/>
              </a:spcBef>
              <a:buFontTx/>
              <a:buNone/>
              <a:defRPr sz="2400" b="1" kern="1200" baseline="0">
                <a:solidFill>
                  <a:srgbClr val="3F1C8E"/>
                </a:solidFill>
                <a:latin typeface="Avenir" panose="020B0503020203020204"/>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548640" fontAlgn="auto">
              <a:spcBef>
                <a:spcPts val="600"/>
              </a:spcBef>
              <a:spcAft>
                <a:spcPts val="0"/>
              </a:spcAft>
            </a:pPr>
            <a:r>
              <a:rPr lang="en-US" sz="2880" dirty="0">
                <a:ln w="0"/>
                <a:solidFill>
                  <a:srgbClr val="5342BF"/>
                </a:solidFill>
                <a:effectLst>
                  <a:outerShdw blurRad="38100" dist="19050" dir="2700000" algn="tl" rotWithShape="0">
                    <a:prstClr val="black">
                      <a:alpha val="40000"/>
                    </a:prstClr>
                  </a:outerShdw>
                </a:effectLst>
                <a:latin typeface="Poppins" panose="00000500000000000000" pitchFamily="2" charset="0"/>
                <a:cs typeface="Poppins" panose="00000500000000000000" pitchFamily="2" charset="0"/>
              </a:rPr>
              <a:t>User Onboarding Steps</a:t>
            </a:r>
            <a:endParaRPr lang="en-IN" sz="2880" dirty="0">
              <a:ln w="0"/>
              <a:solidFill>
                <a:srgbClr val="5342BF"/>
              </a:solidFill>
              <a:effectLst>
                <a:outerShdw blurRad="38100" dist="19050" dir="2700000" algn="tl" rotWithShape="0">
                  <a:prstClr val="black">
                    <a:alpha val="40000"/>
                  </a:prstClr>
                </a:outerShdw>
              </a:effectLst>
              <a:latin typeface="Poppins" panose="00000500000000000000" pitchFamily="2" charset="0"/>
              <a:cs typeface="Poppins" panose="00000500000000000000" pitchFamily="2" charset="0"/>
            </a:endParaRPr>
          </a:p>
        </p:txBody>
      </p:sp>
      <p:sp>
        <p:nvSpPr>
          <p:cNvPr id="3" name="Text Placeholder 6">
            <a:extLst>
              <a:ext uri="{FF2B5EF4-FFF2-40B4-BE49-F238E27FC236}">
                <a16:creationId xmlns:a16="http://schemas.microsoft.com/office/drawing/2014/main" id="{DFDBB190-C5E2-1E30-759B-5431902B091D}"/>
              </a:ext>
            </a:extLst>
          </p:cNvPr>
          <p:cNvSpPr txBox="1">
            <a:spLocks/>
          </p:cNvSpPr>
          <p:nvPr/>
        </p:nvSpPr>
        <p:spPr>
          <a:xfrm>
            <a:off x="284495" y="1813472"/>
            <a:ext cx="6625883" cy="2138675"/>
          </a:xfrm>
          <a:prstGeom prst="rect">
            <a:avLst/>
          </a:prstGeom>
        </p:spPr>
        <p:txBody>
          <a:bodyPr anchor="ctr">
            <a:noAutofit/>
          </a:bodyPr>
          <a:lstStyle>
            <a:lvl1pPr marL="0" marR="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sz="900" kern="1200" baseline="0">
                <a:solidFill>
                  <a:schemeClr val="bg2">
                    <a:lumMod val="50000"/>
                  </a:schemeClr>
                </a:solidFill>
                <a:latin typeface="Helvetica Neue" panose="02000503000000020004" pitchFamily="2" charset="0"/>
                <a:ea typeface="+mn-ea"/>
                <a:cs typeface="+mn-cs"/>
              </a:defRPr>
            </a:lvl1pPr>
            <a:lvl2pPr marL="342892"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685783"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3pPr>
            <a:lvl4pPr marL="1028675"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371566"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4320" indent="-274320" defTabSz="411470">
              <a:lnSpc>
                <a:spcPct val="150000"/>
              </a:lnSpc>
              <a:spcBef>
                <a:spcPts val="450"/>
              </a:spcBef>
              <a:buFont typeface="Wingdings" panose="05000000000000000000" pitchFamily="2" charset="2"/>
              <a:buChar char="q"/>
              <a:defRPr/>
            </a:pPr>
            <a:r>
              <a:rPr lang="en-US" sz="1440" b="1" dirty="0">
                <a:solidFill>
                  <a:prstClr val="black"/>
                </a:solidFill>
                <a:latin typeface="Cambria" panose="02040503050406030204" pitchFamily="18" charset="0"/>
                <a:ea typeface="Cambria" panose="02040503050406030204" pitchFamily="18" charset="0"/>
                <a:cs typeface="Poppins Medium" panose="00000600000000000000" pitchFamily="2" charset="0"/>
              </a:rPr>
              <a:t>RO (Returning Officer) will register all PROs from ENCORE</a:t>
            </a:r>
          </a:p>
          <a:p>
            <a:pPr marL="274320" indent="-274320" defTabSz="411470">
              <a:lnSpc>
                <a:spcPct val="150000"/>
              </a:lnSpc>
              <a:spcBef>
                <a:spcPts val="450"/>
              </a:spcBef>
              <a:buFont typeface="Wingdings" panose="05000000000000000000" pitchFamily="2" charset="2"/>
              <a:buChar char="q"/>
              <a:defRPr/>
            </a:pPr>
            <a:r>
              <a:rPr lang="en-US" sz="1440" b="1" dirty="0">
                <a:solidFill>
                  <a:prstClr val="black"/>
                </a:solidFill>
                <a:latin typeface="Cambria" panose="02040503050406030204" pitchFamily="18" charset="0"/>
                <a:ea typeface="Cambria" panose="02040503050406030204" pitchFamily="18" charset="0"/>
                <a:cs typeface="Poppins Medium" panose="00000600000000000000" pitchFamily="2" charset="0"/>
              </a:rPr>
              <a:t>PRO Name, Mobile number and PS Number is </a:t>
            </a:r>
            <a:r>
              <a:rPr lang="en-US" sz="1440" b="1" dirty="0">
                <a:solidFill>
                  <a:srgbClr val="C00000"/>
                </a:solidFill>
                <a:latin typeface="Cambria" panose="02040503050406030204" pitchFamily="18" charset="0"/>
                <a:ea typeface="Cambria" panose="02040503050406030204" pitchFamily="18" charset="0"/>
                <a:cs typeface="Poppins Medium" panose="00000600000000000000" pitchFamily="2" charset="0"/>
              </a:rPr>
              <a:t>mandatory</a:t>
            </a:r>
          </a:p>
          <a:p>
            <a:pPr marL="274320" indent="-274320" defTabSz="411470">
              <a:lnSpc>
                <a:spcPct val="150000"/>
              </a:lnSpc>
              <a:spcBef>
                <a:spcPts val="450"/>
              </a:spcBef>
              <a:buFont typeface="Wingdings" panose="05000000000000000000" pitchFamily="2" charset="2"/>
              <a:buChar char="q"/>
              <a:defRPr/>
            </a:pPr>
            <a:r>
              <a:rPr lang="en-US" sz="1440" b="1" dirty="0">
                <a:solidFill>
                  <a:prstClr val="black"/>
                </a:solidFill>
                <a:latin typeface="Cambria" panose="02040503050406030204" pitchFamily="18" charset="0"/>
                <a:ea typeface="Cambria" panose="02040503050406030204" pitchFamily="18" charset="0"/>
                <a:cs typeface="Poppins Medium" panose="00000600000000000000" pitchFamily="2" charset="0"/>
              </a:rPr>
              <a:t>RO may bulk import through </a:t>
            </a:r>
            <a:r>
              <a:rPr lang="en-US" sz="1440" b="1" dirty="0">
                <a:solidFill>
                  <a:srgbClr val="C00000"/>
                </a:solidFill>
                <a:latin typeface="Cambria" panose="02040503050406030204" pitchFamily="18" charset="0"/>
                <a:ea typeface="Cambria" panose="02040503050406030204" pitchFamily="18" charset="0"/>
                <a:cs typeface="Poppins Medium" panose="00000600000000000000" pitchFamily="2" charset="0"/>
              </a:rPr>
              <a:t>excel</a:t>
            </a:r>
            <a:r>
              <a:rPr lang="en-US" sz="1440" b="1" dirty="0">
                <a:solidFill>
                  <a:prstClr val="black"/>
                </a:solidFill>
                <a:latin typeface="Cambria" panose="02040503050406030204" pitchFamily="18" charset="0"/>
                <a:ea typeface="Cambria" panose="02040503050406030204" pitchFamily="18" charset="0"/>
                <a:cs typeface="Poppins Medium" panose="00000600000000000000" pitchFamily="2" charset="0"/>
              </a:rPr>
              <a:t> sheet in one shot</a:t>
            </a:r>
          </a:p>
          <a:p>
            <a:pPr marL="274320" indent="-274320" defTabSz="411470">
              <a:lnSpc>
                <a:spcPct val="150000"/>
              </a:lnSpc>
              <a:spcBef>
                <a:spcPts val="450"/>
              </a:spcBef>
              <a:buFont typeface="Wingdings" panose="05000000000000000000" pitchFamily="2" charset="2"/>
              <a:buChar char="q"/>
              <a:defRPr/>
            </a:pPr>
            <a:r>
              <a:rPr lang="en-US" sz="1440" b="1" dirty="0">
                <a:solidFill>
                  <a:prstClr val="black"/>
                </a:solidFill>
                <a:latin typeface="Cambria" panose="02040503050406030204" pitchFamily="18" charset="0"/>
                <a:ea typeface="Cambria" panose="02040503050406030204" pitchFamily="18" charset="0"/>
                <a:cs typeface="Poppins Medium" panose="00000600000000000000" pitchFamily="2" charset="0"/>
              </a:rPr>
              <a:t>PRO Mobile number is </a:t>
            </a:r>
            <a:r>
              <a:rPr lang="en-US" sz="1440" b="1" dirty="0">
                <a:solidFill>
                  <a:srgbClr val="C00000"/>
                </a:solidFill>
                <a:latin typeface="Cambria" panose="02040503050406030204" pitchFamily="18" charset="0"/>
                <a:ea typeface="Cambria" panose="02040503050406030204" pitchFamily="18" charset="0"/>
                <a:cs typeface="Poppins Medium" panose="00000600000000000000" pitchFamily="2" charset="0"/>
              </a:rPr>
              <a:t>unique</a:t>
            </a:r>
            <a:r>
              <a:rPr lang="en-US" sz="1440" b="1" dirty="0">
                <a:solidFill>
                  <a:prstClr val="black"/>
                </a:solidFill>
                <a:latin typeface="Cambria" panose="02040503050406030204" pitchFamily="18" charset="0"/>
                <a:ea typeface="Cambria" panose="02040503050406030204" pitchFamily="18" charset="0"/>
                <a:cs typeface="Poppins Medium" panose="00000600000000000000" pitchFamily="2" charset="0"/>
              </a:rPr>
              <a:t> in System</a:t>
            </a:r>
          </a:p>
          <a:p>
            <a:pPr marL="274320" indent="-274320" defTabSz="411470">
              <a:lnSpc>
                <a:spcPct val="150000"/>
              </a:lnSpc>
              <a:spcBef>
                <a:spcPts val="450"/>
              </a:spcBef>
              <a:buFont typeface="Wingdings" panose="05000000000000000000" pitchFamily="2" charset="2"/>
              <a:buChar char="q"/>
              <a:defRPr/>
            </a:pPr>
            <a:r>
              <a:rPr lang="en-US" sz="1440" b="1" dirty="0">
                <a:solidFill>
                  <a:prstClr val="black"/>
                </a:solidFill>
                <a:latin typeface="Cambria" panose="02040503050406030204" pitchFamily="18" charset="0"/>
                <a:ea typeface="Cambria" panose="02040503050406030204" pitchFamily="18" charset="0"/>
                <a:cs typeface="Poppins Medium" panose="00000600000000000000" pitchFamily="2" charset="0"/>
              </a:rPr>
              <a:t>RO may also edit any details of PROs if required </a:t>
            </a:r>
          </a:p>
          <a:p>
            <a:pPr marL="274320" indent="-274320" defTabSz="411470">
              <a:lnSpc>
                <a:spcPct val="150000"/>
              </a:lnSpc>
              <a:spcBef>
                <a:spcPts val="450"/>
              </a:spcBef>
              <a:buFont typeface="Wingdings" panose="05000000000000000000" pitchFamily="2" charset="2"/>
              <a:buChar char="q"/>
              <a:defRPr/>
            </a:pPr>
            <a:r>
              <a:rPr lang="en-US" sz="1440" b="1" dirty="0">
                <a:solidFill>
                  <a:prstClr val="black"/>
                </a:solidFill>
                <a:latin typeface="Cambria" panose="02040503050406030204" pitchFamily="18" charset="0"/>
                <a:ea typeface="Cambria" panose="02040503050406030204" pitchFamily="18" charset="0"/>
                <a:cs typeface="Poppins Medium" panose="00000600000000000000" pitchFamily="2" charset="0"/>
              </a:rPr>
              <a:t>Only registered PROs will be able to login in App</a:t>
            </a:r>
          </a:p>
          <a:p>
            <a:pPr marL="274320" indent="-274320" defTabSz="411470">
              <a:lnSpc>
                <a:spcPct val="150000"/>
              </a:lnSpc>
              <a:spcBef>
                <a:spcPts val="450"/>
              </a:spcBef>
              <a:buFont typeface="Wingdings" panose="05000000000000000000" pitchFamily="2" charset="2"/>
              <a:buChar char="q"/>
              <a:defRPr/>
            </a:pPr>
            <a:r>
              <a:rPr lang="en-US" sz="1440" b="1" dirty="0">
                <a:solidFill>
                  <a:prstClr val="black"/>
                </a:solidFill>
                <a:latin typeface="Cambria" panose="02040503050406030204" pitchFamily="18" charset="0"/>
                <a:ea typeface="Cambria" panose="02040503050406030204" pitchFamily="18" charset="0"/>
                <a:cs typeface="Poppins Medium" panose="00000600000000000000" pitchFamily="2" charset="0"/>
              </a:rPr>
              <a:t>RO should add Poll party details SO(s) and PO(s)</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0370" y="4252873"/>
            <a:ext cx="909429" cy="408314"/>
          </a:xfrm>
          <a:prstGeom prst="rect">
            <a:avLst/>
          </a:prstGeom>
        </p:spPr>
      </p:pic>
      <p:pic>
        <p:nvPicPr>
          <p:cNvPr id="8" name="Picture 7">
            <a:extLst>
              <a:ext uri="{FF2B5EF4-FFF2-40B4-BE49-F238E27FC236}">
                <a16:creationId xmlns:a16="http://schemas.microsoft.com/office/drawing/2014/main" id="{76CB0C0C-7C5B-C771-E5E2-8B443326021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36791" y="1266281"/>
            <a:ext cx="1439797" cy="2904853"/>
          </a:xfrm>
          <a:prstGeom prst="rect">
            <a:avLst/>
          </a:prstGeom>
        </p:spPr>
      </p:pic>
    </p:spTree>
    <p:extLst>
      <p:ext uri="{BB962C8B-B14F-4D97-AF65-F5344CB8AC3E}">
        <p14:creationId xmlns:p14="http://schemas.microsoft.com/office/powerpoint/2010/main" val="2812674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85800"/>
            <a:ext cx="7315200" cy="4114800"/>
          </a:xfrm>
          <a:prstGeom prst="rect">
            <a:avLst/>
          </a:prstGeom>
        </p:spPr>
      </p:pic>
      <p:sp>
        <p:nvSpPr>
          <p:cNvPr id="6" name="TextBox 5"/>
          <p:cNvSpPr txBox="1"/>
          <p:nvPr/>
        </p:nvSpPr>
        <p:spPr>
          <a:xfrm>
            <a:off x="2003516" y="865154"/>
            <a:ext cx="4994094" cy="461665"/>
          </a:xfrm>
          <a:prstGeom prst="rect">
            <a:avLst/>
          </a:prstGeom>
          <a:noFill/>
        </p:spPr>
        <p:txBody>
          <a:bodyPr wrap="square" rtlCol="0">
            <a:spAutoFit/>
          </a:bodyPr>
          <a:lstStyle/>
          <a:p>
            <a:pPr algn="ctr" defTabSz="548640" eaLnBrk="1" fontAlgn="auto" hangingPunct="1">
              <a:spcBef>
                <a:spcPts val="0"/>
              </a:spcBef>
              <a:spcAft>
                <a:spcPts val="0"/>
              </a:spcAft>
            </a:pPr>
            <a:r>
              <a:rPr lang="en-IN" sz="2400" b="1" dirty="0">
                <a:ln w="0"/>
                <a:solidFill>
                  <a:srgbClr val="5342BF"/>
                </a:solidFill>
                <a:effectLst>
                  <a:outerShdw blurRad="38100" dist="19050" dir="2700000" algn="tl" rotWithShape="0">
                    <a:prstClr val="black">
                      <a:alpha val="40000"/>
                    </a:prstClr>
                  </a:outerShdw>
                </a:effectLst>
                <a:latin typeface="Poppins" panose="00000500000000000000" pitchFamily="2" charset="0"/>
                <a:cs typeface="Poppins" panose="00000500000000000000" pitchFamily="2" charset="0"/>
              </a:rPr>
              <a:t>Steps to use/</a:t>
            </a:r>
            <a:r>
              <a:rPr lang="hi-IN" sz="2400" b="1" dirty="0">
                <a:ln w="0"/>
                <a:solidFill>
                  <a:srgbClr val="5342BF"/>
                </a:solidFill>
                <a:effectLst>
                  <a:outerShdw blurRad="38100" dist="19050" dir="2700000" algn="tl" rotWithShape="0">
                    <a:prstClr val="black">
                      <a:alpha val="40000"/>
                    </a:prstClr>
                  </a:outerShdw>
                </a:effectLst>
                <a:latin typeface="Poppins" panose="00000500000000000000" pitchFamily="2" charset="0"/>
                <a:cs typeface="Poppins" panose="00000500000000000000" pitchFamily="2" charset="0"/>
              </a:rPr>
              <a:t> प्रयोग की विधि</a:t>
            </a:r>
            <a:endParaRPr lang="en-IN" sz="2400" b="1" dirty="0">
              <a:ln w="0"/>
              <a:solidFill>
                <a:srgbClr val="5342BF"/>
              </a:solidFill>
              <a:effectLst>
                <a:outerShdw blurRad="38100" dist="19050" dir="2700000" algn="tl" rotWithShape="0">
                  <a:prstClr val="black">
                    <a:alpha val="40000"/>
                  </a:prstClr>
                </a:outerShdw>
              </a:effectLst>
              <a:latin typeface="Poppins" panose="00000500000000000000" pitchFamily="2" charset="0"/>
              <a:cs typeface="Poppins" panose="00000500000000000000" pitchFamily="2" charset="0"/>
            </a:endParaRPr>
          </a:p>
        </p:txBody>
      </p:sp>
      <p:sp>
        <p:nvSpPr>
          <p:cNvPr id="10" name="Text Placeholder 6"/>
          <p:cNvSpPr txBox="1">
            <a:spLocks/>
          </p:cNvSpPr>
          <p:nvPr/>
        </p:nvSpPr>
        <p:spPr>
          <a:xfrm>
            <a:off x="2048572" y="1401048"/>
            <a:ext cx="5096716" cy="3137535"/>
          </a:xfrm>
          <a:prstGeom prst="rect">
            <a:avLst/>
          </a:prstGeom>
        </p:spPr>
        <p:txBody>
          <a:bodyPr anchor="ctr">
            <a:normAutofit fontScale="32500" lnSpcReduction="20000"/>
          </a:bodyPr>
          <a:lstStyle>
            <a:lvl1pPr marL="0" marR="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sz="900" kern="1200" baseline="0">
                <a:solidFill>
                  <a:schemeClr val="bg2">
                    <a:lumMod val="50000"/>
                  </a:schemeClr>
                </a:solidFill>
                <a:latin typeface="Helvetica Neue" panose="02000503000000020004" pitchFamily="2" charset="0"/>
                <a:ea typeface="+mn-ea"/>
                <a:cs typeface="+mn-cs"/>
              </a:defRPr>
            </a:lvl1pPr>
            <a:lvl2pPr marL="342892"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685783"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3pPr>
            <a:lvl4pPr marL="1028675"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371566"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08610" indent="-308610" defTabSz="411470">
              <a:lnSpc>
                <a:spcPct val="170000"/>
              </a:lnSpc>
              <a:spcBef>
                <a:spcPts val="450"/>
              </a:spcBef>
              <a:buFont typeface="+mj-lt"/>
              <a:buAutoNum type="arabicPeriod"/>
              <a:defRPr/>
            </a:pPr>
            <a:r>
              <a:rPr lang="en-US" sz="4200" b="1" dirty="0">
                <a:solidFill>
                  <a:prstClr val="black"/>
                </a:solidFill>
                <a:latin typeface="Cambria" panose="02040503050406030204" pitchFamily="18" charset="0"/>
                <a:ea typeface="Cambria" panose="02040503050406030204" pitchFamily="18" charset="0"/>
                <a:cs typeface="Poppins Medium" panose="00000600000000000000" pitchFamily="2" charset="0"/>
              </a:rPr>
              <a:t>Download &amp; Install ECINET Mobile App from Google Play Store or Apple App Store </a:t>
            </a:r>
            <a:r>
              <a:rPr lang="en-US" sz="4200" b="1" dirty="0">
                <a:solidFill>
                  <a:srgbClr val="C00000"/>
                </a:solidFill>
                <a:latin typeface="Cambria" panose="02040503050406030204" pitchFamily="18" charset="0"/>
                <a:ea typeface="Cambria" panose="02040503050406030204" pitchFamily="18" charset="0"/>
                <a:cs typeface="Poppins Medium" panose="00000600000000000000" pitchFamily="2" charset="0"/>
              </a:rPr>
              <a:t>only</a:t>
            </a:r>
          </a:p>
          <a:p>
            <a:pPr marL="308610" indent="-308610" defTabSz="411470">
              <a:lnSpc>
                <a:spcPct val="170000"/>
              </a:lnSpc>
              <a:spcBef>
                <a:spcPts val="450"/>
              </a:spcBef>
              <a:buFont typeface="+mj-lt"/>
              <a:buAutoNum type="arabicPeriod"/>
              <a:defRPr/>
            </a:pPr>
            <a:r>
              <a:rPr lang="en-US" sz="4200" b="1" dirty="0">
                <a:solidFill>
                  <a:prstClr val="black"/>
                </a:solidFill>
                <a:latin typeface="Cambria" panose="02040503050406030204" pitchFamily="18" charset="0"/>
                <a:ea typeface="Cambria" panose="02040503050406030204" pitchFamily="18" charset="0"/>
                <a:cs typeface="Poppins Medium" panose="00000600000000000000" pitchFamily="2" charset="0"/>
              </a:rPr>
              <a:t>Login with registered mobile number and OTP</a:t>
            </a:r>
          </a:p>
          <a:p>
            <a:pPr marL="308610" indent="-308610" defTabSz="411470">
              <a:lnSpc>
                <a:spcPct val="170000"/>
              </a:lnSpc>
              <a:spcBef>
                <a:spcPts val="450"/>
              </a:spcBef>
              <a:buFont typeface="+mj-lt"/>
              <a:buAutoNum type="arabicPeriod"/>
              <a:defRPr/>
            </a:pPr>
            <a:r>
              <a:rPr lang="en-US" sz="4200" b="1" dirty="0">
                <a:solidFill>
                  <a:prstClr val="black"/>
                </a:solidFill>
                <a:latin typeface="Cambria" panose="02040503050406030204" pitchFamily="18" charset="0"/>
                <a:ea typeface="Cambria" panose="02040503050406030204" pitchFamily="18" charset="0"/>
                <a:cs typeface="Poppins Medium" panose="00000600000000000000" pitchFamily="2" charset="0"/>
              </a:rPr>
              <a:t>After login, verify your details from Dashboard </a:t>
            </a:r>
            <a:r>
              <a:rPr lang="en-US" sz="4200" b="1" dirty="0">
                <a:solidFill>
                  <a:srgbClr val="C00000"/>
                </a:solidFill>
                <a:latin typeface="Cambria" panose="02040503050406030204" pitchFamily="18" charset="0"/>
                <a:ea typeface="Cambria" panose="02040503050406030204" pitchFamily="18" charset="0"/>
                <a:cs typeface="Poppins Medium" panose="00000600000000000000" pitchFamily="2" charset="0"/>
              </a:rPr>
              <a:t>Name, PS Name, PS Number, AC Name</a:t>
            </a:r>
          </a:p>
          <a:p>
            <a:pPr marL="308610" indent="-308610" defTabSz="411470">
              <a:lnSpc>
                <a:spcPct val="170000"/>
              </a:lnSpc>
              <a:spcBef>
                <a:spcPts val="450"/>
              </a:spcBef>
              <a:buFont typeface="+mj-lt"/>
              <a:buAutoNum type="arabicPeriod"/>
              <a:defRPr/>
            </a:pPr>
            <a:r>
              <a:rPr lang="en-US" sz="4200" b="1" dirty="0">
                <a:solidFill>
                  <a:prstClr val="black"/>
                </a:solidFill>
                <a:latin typeface="Cambria" panose="02040503050406030204" pitchFamily="18" charset="0"/>
                <a:ea typeface="Cambria" panose="02040503050406030204" pitchFamily="18" charset="0"/>
                <a:cs typeface="Poppins Medium" panose="00000600000000000000" pitchFamily="2" charset="0"/>
              </a:rPr>
              <a:t>Verify </a:t>
            </a:r>
            <a:r>
              <a:rPr lang="en-US" sz="4200" b="1" dirty="0">
                <a:solidFill>
                  <a:srgbClr val="C00000"/>
                </a:solidFill>
                <a:latin typeface="Cambria" panose="02040503050406030204" pitchFamily="18" charset="0"/>
                <a:ea typeface="Cambria" panose="02040503050406030204" pitchFamily="18" charset="0"/>
                <a:cs typeface="Poppins Medium" panose="00000600000000000000" pitchFamily="2" charset="0"/>
              </a:rPr>
              <a:t>Elector</a:t>
            </a:r>
            <a:r>
              <a:rPr lang="en-US" sz="4200" b="1" dirty="0">
                <a:solidFill>
                  <a:prstClr val="black"/>
                </a:solidFill>
                <a:latin typeface="Cambria" panose="02040503050406030204" pitchFamily="18" charset="0"/>
                <a:ea typeface="Cambria" panose="02040503050406030204" pitchFamily="18" charset="0"/>
                <a:cs typeface="Poppins Medium" panose="00000600000000000000" pitchFamily="2" charset="0"/>
              </a:rPr>
              <a:t> Count (M,F and TG)</a:t>
            </a:r>
          </a:p>
          <a:p>
            <a:pPr marL="308610" indent="-308610" defTabSz="411470">
              <a:lnSpc>
                <a:spcPct val="170000"/>
              </a:lnSpc>
              <a:spcBef>
                <a:spcPts val="450"/>
              </a:spcBef>
              <a:buFont typeface="+mj-lt"/>
              <a:buAutoNum type="arabicPeriod"/>
              <a:defRPr/>
            </a:pPr>
            <a:r>
              <a:rPr lang="en-US" sz="4200" b="1" dirty="0">
                <a:solidFill>
                  <a:prstClr val="black"/>
                </a:solidFill>
                <a:latin typeface="Cambria" panose="02040503050406030204" pitchFamily="18" charset="0"/>
                <a:ea typeface="Cambria" panose="02040503050406030204" pitchFamily="18" charset="0"/>
                <a:cs typeface="Poppins Medium" panose="00000600000000000000" pitchFamily="2" charset="0"/>
              </a:rPr>
              <a:t>Perform activity step by step</a:t>
            </a:r>
          </a:p>
          <a:p>
            <a:pPr marL="514346" lvl="1" indent="-308610" defTabSz="548640" fontAlgn="auto">
              <a:lnSpc>
                <a:spcPct val="100000"/>
              </a:lnSpc>
              <a:spcBef>
                <a:spcPts val="300"/>
              </a:spcBef>
              <a:spcAft>
                <a:spcPts val="0"/>
              </a:spcAft>
              <a:buFont typeface="+mj-lt"/>
              <a:buAutoNum type="arabicPeriod"/>
              <a:defRPr/>
            </a:pPr>
            <a:endParaRPr lang="en-US" sz="1980" dirty="0">
              <a:solidFill>
                <a:prstClr val="black"/>
              </a:solidFill>
              <a:latin typeface="Cambria" panose="02040503050406030204" pitchFamily="18" charset="0"/>
              <a:ea typeface="Cambria" panose="02040503050406030204" pitchFamily="18" charset="0"/>
              <a:cs typeface="Poppins Medium" panose="00000600000000000000" pitchFamily="2" charset="0"/>
            </a:endParaRPr>
          </a:p>
          <a:p>
            <a:pPr marL="274320" indent="-274320" defTabSz="411470">
              <a:lnSpc>
                <a:spcPct val="100000"/>
              </a:lnSpc>
              <a:spcBef>
                <a:spcPts val="450"/>
              </a:spcBef>
              <a:buFont typeface="Wingdings" panose="05000000000000000000" pitchFamily="2" charset="2"/>
              <a:buChar char="q"/>
              <a:defRPr/>
            </a:pPr>
            <a:endParaRPr lang="en-US" sz="1560" dirty="0">
              <a:solidFill>
                <a:prstClr val="black"/>
              </a:solidFill>
              <a:latin typeface="Cambria" panose="02040503050406030204" pitchFamily="18" charset="0"/>
              <a:ea typeface="Cambria" panose="02040503050406030204" pitchFamily="18" charset="0"/>
              <a:cs typeface="Poppins Medium" panose="00000600000000000000" pitchFamily="2"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66991" y="4334425"/>
            <a:ext cx="909429" cy="408314"/>
          </a:xfrm>
          <a:prstGeom prst="rect">
            <a:avLst/>
          </a:prstGeom>
        </p:spPr>
      </p:pic>
      <p:pic>
        <p:nvPicPr>
          <p:cNvPr id="5" name="Picture 4">
            <a:extLst>
              <a:ext uri="{FF2B5EF4-FFF2-40B4-BE49-F238E27FC236}">
                <a16:creationId xmlns:a16="http://schemas.microsoft.com/office/drawing/2014/main" id="{13EF8347-22AA-BDD3-3A4D-A8AA3AD2253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55" y="1061463"/>
            <a:ext cx="1766406" cy="3560339"/>
          </a:xfrm>
          <a:prstGeom prst="rect">
            <a:avLst/>
          </a:prstGeom>
        </p:spPr>
      </p:pic>
    </p:spTree>
    <p:extLst>
      <p:ext uri="{BB962C8B-B14F-4D97-AF65-F5344CB8AC3E}">
        <p14:creationId xmlns:p14="http://schemas.microsoft.com/office/powerpoint/2010/main" val="3997418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85800"/>
            <a:ext cx="7315200" cy="4114800"/>
          </a:xfrm>
          <a:prstGeom prst="rect">
            <a:avLst/>
          </a:prstGeom>
        </p:spPr>
      </p:pic>
      <p:sp>
        <p:nvSpPr>
          <p:cNvPr id="5" name="TextBox 4"/>
          <p:cNvSpPr txBox="1"/>
          <p:nvPr/>
        </p:nvSpPr>
        <p:spPr>
          <a:xfrm>
            <a:off x="188481" y="874472"/>
            <a:ext cx="6938238" cy="461665"/>
          </a:xfrm>
          <a:prstGeom prst="rect">
            <a:avLst/>
          </a:prstGeom>
          <a:noFill/>
        </p:spPr>
        <p:txBody>
          <a:bodyPr wrap="square" rtlCol="0">
            <a:spAutoFit/>
          </a:bodyPr>
          <a:lstStyle/>
          <a:p>
            <a:pPr algn="ctr" defTabSz="548640" eaLnBrk="1" fontAlgn="auto" hangingPunct="1">
              <a:spcBef>
                <a:spcPts val="0"/>
              </a:spcBef>
              <a:spcAft>
                <a:spcPts val="0"/>
              </a:spcAft>
            </a:pPr>
            <a:r>
              <a:rPr lang="en-US" sz="2400" b="1" dirty="0">
                <a:ln w="0"/>
                <a:solidFill>
                  <a:srgbClr val="5342BF"/>
                </a:solidFill>
                <a:effectLst>
                  <a:outerShdw blurRad="38100" dist="19050" dir="2700000" algn="tl" rotWithShape="0">
                    <a:prstClr val="black">
                      <a:alpha val="40000"/>
                    </a:prstClr>
                  </a:outerShdw>
                </a:effectLst>
                <a:latin typeface="Poppins" panose="00000500000000000000" pitchFamily="2" charset="0"/>
                <a:cs typeface="Poppins" panose="00000500000000000000" pitchFamily="2" charset="0"/>
              </a:rPr>
              <a:t>Role of Presiding Officer On P-1 &amp; Poll Day</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1705" y="2111881"/>
            <a:ext cx="5656218" cy="1996426"/>
          </a:xfrm>
          <a:prstGeom prst="rect">
            <a:avLst/>
          </a:prstGeom>
        </p:spPr>
      </p:pic>
      <p:sp>
        <p:nvSpPr>
          <p:cNvPr id="8" name="TextBox 7">
            <a:extLst>
              <a:ext uri="{FF2B5EF4-FFF2-40B4-BE49-F238E27FC236}">
                <a16:creationId xmlns:a16="http://schemas.microsoft.com/office/drawing/2014/main" id="{14557163-6378-4710-AB68-94CA246E15BF}"/>
              </a:ext>
            </a:extLst>
          </p:cNvPr>
          <p:cNvSpPr txBox="1"/>
          <p:nvPr/>
        </p:nvSpPr>
        <p:spPr>
          <a:xfrm>
            <a:off x="1029333" y="2000595"/>
            <a:ext cx="1422402" cy="590931"/>
          </a:xfrm>
          <a:prstGeom prst="rect">
            <a:avLst/>
          </a:prstGeom>
          <a:noFill/>
        </p:spPr>
        <p:txBody>
          <a:bodyPr wrap="square" lIns="0" rIns="0" rtlCol="0" anchor="ctr">
            <a:spAutoFit/>
          </a:bodyPr>
          <a:lstStyle/>
          <a:p>
            <a:pPr defTabSz="548640" eaLnBrk="1" fontAlgn="auto" hangingPunct="1">
              <a:spcBef>
                <a:spcPts val="0"/>
              </a:spcBef>
              <a:spcAft>
                <a:spcPts val="0"/>
              </a:spcAft>
            </a:pPr>
            <a:r>
              <a:rPr lang="en-US" sz="1080" b="1" dirty="0">
                <a:solidFill>
                  <a:srgbClr val="C00000"/>
                </a:solidFill>
                <a:latin typeface="Cambria" panose="02040503050406030204" pitchFamily="18" charset="0"/>
                <a:ea typeface="Cambria" panose="02040503050406030204" pitchFamily="18" charset="0"/>
                <a:cs typeface="Arial" panose="020B0604020202020204" pitchFamily="34" charset="0"/>
              </a:rPr>
              <a:t>Polling Party </a:t>
            </a:r>
            <a:br>
              <a:rPr lang="en-US" sz="1080" b="1" dirty="0">
                <a:solidFill>
                  <a:srgbClr val="C00000"/>
                </a:solidFill>
                <a:latin typeface="Cambria" panose="02040503050406030204" pitchFamily="18" charset="0"/>
                <a:ea typeface="Cambria" panose="02040503050406030204" pitchFamily="18" charset="0"/>
                <a:cs typeface="Arial" panose="020B0604020202020204" pitchFamily="34" charset="0"/>
              </a:rPr>
            </a:br>
            <a:r>
              <a:rPr lang="en-US" sz="1080" b="1" dirty="0">
                <a:solidFill>
                  <a:srgbClr val="C00000"/>
                </a:solidFill>
                <a:latin typeface="Cambria" panose="02040503050406030204" pitchFamily="18" charset="0"/>
                <a:ea typeface="Cambria" panose="02040503050406030204" pitchFamily="18" charset="0"/>
                <a:cs typeface="Arial" panose="020B0604020202020204" pitchFamily="34" charset="0"/>
              </a:rPr>
              <a:t>arrival status</a:t>
            </a:r>
            <a:br>
              <a:rPr lang="en-US" sz="1080" dirty="0">
                <a:solidFill>
                  <a:prstClr val="black"/>
                </a:solidFill>
                <a:latin typeface="Cambria" panose="02040503050406030204" pitchFamily="18" charset="0"/>
                <a:ea typeface="Cambria" panose="02040503050406030204" pitchFamily="18" charset="0"/>
                <a:cs typeface="Arial" panose="020B0604020202020204" pitchFamily="34" charset="0"/>
              </a:rPr>
            </a:br>
            <a:endParaRPr lang="en-US" sz="1080" dirty="0">
              <a:solidFill>
                <a:prstClr val="black"/>
              </a:solidFill>
              <a:latin typeface="Cambria" panose="02040503050406030204" pitchFamily="18" charset="0"/>
              <a:ea typeface="Cambria" panose="02040503050406030204" pitchFamily="18" charset="0"/>
              <a:cs typeface="Arial" panose="020B0604020202020204" pitchFamily="34" charset="0"/>
            </a:endParaRPr>
          </a:p>
        </p:txBody>
      </p:sp>
      <p:sp>
        <p:nvSpPr>
          <p:cNvPr id="9" name="TextBox 8">
            <a:extLst>
              <a:ext uri="{FF2B5EF4-FFF2-40B4-BE49-F238E27FC236}">
                <a16:creationId xmlns:a16="http://schemas.microsoft.com/office/drawing/2014/main" id="{DBF64E73-149A-44EB-98F7-455A69660E35}"/>
              </a:ext>
            </a:extLst>
          </p:cNvPr>
          <p:cNvSpPr txBox="1"/>
          <p:nvPr/>
        </p:nvSpPr>
        <p:spPr>
          <a:xfrm>
            <a:off x="2429517" y="3634013"/>
            <a:ext cx="1006014" cy="590931"/>
          </a:xfrm>
          <a:prstGeom prst="rect">
            <a:avLst/>
          </a:prstGeom>
          <a:noFill/>
        </p:spPr>
        <p:txBody>
          <a:bodyPr wrap="square" lIns="0" rIns="0" rtlCol="0" anchor="ctr">
            <a:spAutoFit/>
          </a:bodyPr>
          <a:lstStyle/>
          <a:p>
            <a:pPr defTabSz="548640" eaLnBrk="1" fontAlgn="auto" hangingPunct="1">
              <a:spcBef>
                <a:spcPts val="0"/>
              </a:spcBef>
              <a:spcAft>
                <a:spcPts val="0"/>
              </a:spcAft>
            </a:pPr>
            <a:r>
              <a:rPr lang="en-US" sz="1080" b="1" dirty="0">
                <a:solidFill>
                  <a:srgbClr val="70AD47">
                    <a:lumMod val="50000"/>
                  </a:srgbClr>
                </a:solidFill>
                <a:latin typeface="Cambria" panose="02040503050406030204" pitchFamily="18" charset="0"/>
                <a:ea typeface="Cambria" panose="02040503050406030204" pitchFamily="18" charset="0"/>
                <a:cs typeface="Arial" panose="020B0604020202020204" pitchFamily="34" charset="0"/>
              </a:rPr>
              <a:t>Perform Mock Poll</a:t>
            </a:r>
            <a:br>
              <a:rPr lang="en-US" sz="1080" b="1" dirty="0">
                <a:solidFill>
                  <a:srgbClr val="70AD47">
                    <a:lumMod val="50000"/>
                  </a:srgbClr>
                </a:solidFill>
                <a:latin typeface="Cambria" panose="02040503050406030204" pitchFamily="18" charset="0"/>
                <a:ea typeface="Cambria" panose="02040503050406030204" pitchFamily="18" charset="0"/>
                <a:cs typeface="Arial" panose="020B0604020202020204" pitchFamily="34" charset="0"/>
              </a:rPr>
            </a:br>
            <a:r>
              <a:rPr lang="en-US" sz="1080" b="1" dirty="0">
                <a:solidFill>
                  <a:srgbClr val="70AD47">
                    <a:lumMod val="50000"/>
                  </a:srgbClr>
                </a:solidFill>
                <a:latin typeface="Cambria" panose="02040503050406030204" pitchFamily="18" charset="0"/>
                <a:ea typeface="Cambria" panose="02040503050406030204" pitchFamily="18" charset="0"/>
                <a:cs typeface="Arial" panose="020B0604020202020204" pitchFamily="34" charset="0"/>
              </a:rPr>
              <a:t>Activity</a:t>
            </a:r>
          </a:p>
        </p:txBody>
      </p:sp>
      <p:sp>
        <p:nvSpPr>
          <p:cNvPr id="10" name="Rectangle 9"/>
          <p:cNvSpPr/>
          <p:nvPr/>
        </p:nvSpPr>
        <p:spPr>
          <a:xfrm>
            <a:off x="3508492" y="2069504"/>
            <a:ext cx="776175" cy="424732"/>
          </a:xfrm>
          <a:prstGeom prst="rect">
            <a:avLst/>
          </a:prstGeom>
        </p:spPr>
        <p:txBody>
          <a:bodyPr wrap="none">
            <a:spAutoFit/>
          </a:bodyPr>
          <a:lstStyle/>
          <a:p>
            <a:pPr defTabSz="548640" eaLnBrk="1" fontAlgn="auto" hangingPunct="1">
              <a:spcBef>
                <a:spcPts val="0"/>
              </a:spcBef>
              <a:spcAft>
                <a:spcPts val="0"/>
              </a:spcAft>
            </a:pPr>
            <a:r>
              <a:rPr lang="en-US" sz="1080" b="1" dirty="0">
                <a:solidFill>
                  <a:srgbClr val="70AD47">
                    <a:lumMod val="50000"/>
                  </a:srgbClr>
                </a:solidFill>
                <a:latin typeface="Cambria" panose="02040503050406030204" pitchFamily="18" charset="0"/>
                <a:ea typeface="Cambria" panose="02040503050406030204" pitchFamily="18" charset="0"/>
                <a:cs typeface="Arial" panose="020B0604020202020204" pitchFamily="34" charset="0"/>
              </a:rPr>
              <a:t>Poll Start</a:t>
            </a:r>
            <a:br>
              <a:rPr lang="en-US" sz="1080" b="1" dirty="0">
                <a:solidFill>
                  <a:srgbClr val="70AD47">
                    <a:lumMod val="50000"/>
                  </a:srgbClr>
                </a:solidFill>
                <a:latin typeface="Cambria" panose="02040503050406030204" pitchFamily="18" charset="0"/>
                <a:ea typeface="Cambria" panose="02040503050406030204" pitchFamily="18" charset="0"/>
                <a:cs typeface="Arial" panose="020B0604020202020204" pitchFamily="34" charset="0"/>
              </a:rPr>
            </a:br>
            <a:r>
              <a:rPr lang="en-US" sz="1080" b="1" dirty="0">
                <a:solidFill>
                  <a:srgbClr val="70AD47">
                    <a:lumMod val="50000"/>
                  </a:srgbClr>
                </a:solidFill>
                <a:latin typeface="Cambria" panose="02040503050406030204" pitchFamily="18" charset="0"/>
                <a:ea typeface="Cambria" panose="02040503050406030204" pitchFamily="18" charset="0"/>
                <a:cs typeface="Arial" panose="020B0604020202020204" pitchFamily="34" charset="0"/>
              </a:rPr>
              <a:t>Marking</a:t>
            </a:r>
          </a:p>
        </p:txBody>
      </p:sp>
      <p:sp>
        <p:nvSpPr>
          <p:cNvPr id="11" name="Rectangle 10"/>
          <p:cNvSpPr/>
          <p:nvPr/>
        </p:nvSpPr>
        <p:spPr>
          <a:xfrm>
            <a:off x="4676505" y="3768237"/>
            <a:ext cx="1120140" cy="590931"/>
          </a:xfrm>
          <a:prstGeom prst="rect">
            <a:avLst/>
          </a:prstGeom>
        </p:spPr>
        <p:txBody>
          <a:bodyPr wrap="square">
            <a:spAutoFit/>
          </a:bodyPr>
          <a:lstStyle/>
          <a:p>
            <a:pPr defTabSz="548640" eaLnBrk="1" fontAlgn="auto" hangingPunct="1">
              <a:spcBef>
                <a:spcPts val="0"/>
              </a:spcBef>
              <a:spcAft>
                <a:spcPts val="0"/>
              </a:spcAft>
            </a:pPr>
            <a:r>
              <a:rPr lang="en-US" sz="1080" b="1" dirty="0">
                <a:solidFill>
                  <a:srgbClr val="70AD47">
                    <a:lumMod val="50000"/>
                  </a:srgbClr>
                </a:solidFill>
                <a:latin typeface="Cambria" panose="02040503050406030204" pitchFamily="18" charset="0"/>
                <a:ea typeface="Cambria" panose="02040503050406030204" pitchFamily="18" charset="0"/>
                <a:cs typeface="Arial" panose="020B0604020202020204" pitchFamily="34" charset="0"/>
              </a:rPr>
              <a:t>Polling Trends</a:t>
            </a:r>
          </a:p>
          <a:p>
            <a:pPr defTabSz="548640" eaLnBrk="1" fontAlgn="auto" hangingPunct="1">
              <a:spcBef>
                <a:spcPts val="0"/>
              </a:spcBef>
              <a:spcAft>
                <a:spcPts val="0"/>
              </a:spcAft>
            </a:pPr>
            <a:r>
              <a:rPr lang="en-US" sz="1080" b="1" dirty="0">
                <a:solidFill>
                  <a:srgbClr val="70AD47">
                    <a:lumMod val="50000"/>
                  </a:srgbClr>
                </a:solidFill>
                <a:latin typeface="Cambria" panose="02040503050406030204" pitchFamily="18" charset="0"/>
                <a:ea typeface="Cambria" panose="02040503050406030204" pitchFamily="18" charset="0"/>
                <a:cs typeface="Arial" panose="020B0604020202020204" pitchFamily="34" charset="0"/>
              </a:rPr>
              <a:t>(Voter Turnout)</a:t>
            </a:r>
          </a:p>
        </p:txBody>
      </p:sp>
      <p:sp>
        <p:nvSpPr>
          <p:cNvPr id="12" name="TextBox 11">
            <a:extLst>
              <a:ext uri="{FF2B5EF4-FFF2-40B4-BE49-F238E27FC236}">
                <a16:creationId xmlns:a16="http://schemas.microsoft.com/office/drawing/2014/main" id="{C4E49CB5-0AF2-4828-BB7B-6871908267C4}"/>
              </a:ext>
            </a:extLst>
          </p:cNvPr>
          <p:cNvSpPr txBox="1"/>
          <p:nvPr/>
        </p:nvSpPr>
        <p:spPr>
          <a:xfrm>
            <a:off x="5910487" y="2134136"/>
            <a:ext cx="1216233" cy="258532"/>
          </a:xfrm>
          <a:prstGeom prst="rect">
            <a:avLst/>
          </a:prstGeom>
          <a:noFill/>
        </p:spPr>
        <p:txBody>
          <a:bodyPr wrap="square" lIns="0" rIns="0" rtlCol="0" anchor="ctr">
            <a:spAutoFit/>
          </a:bodyPr>
          <a:lstStyle/>
          <a:p>
            <a:pPr defTabSz="548640" eaLnBrk="1" fontAlgn="auto" hangingPunct="1">
              <a:spcBef>
                <a:spcPts val="0"/>
              </a:spcBef>
              <a:spcAft>
                <a:spcPts val="0"/>
              </a:spcAft>
            </a:pPr>
            <a:r>
              <a:rPr lang="en-US" sz="1080" b="1" dirty="0">
                <a:solidFill>
                  <a:srgbClr val="70AD47">
                    <a:lumMod val="50000"/>
                  </a:srgbClr>
                </a:solidFill>
                <a:latin typeface="Cambria" panose="02040503050406030204" pitchFamily="18" charset="0"/>
                <a:ea typeface="Cambria" panose="02040503050406030204" pitchFamily="18" charset="0"/>
                <a:cs typeface="Arial" panose="020B0604020202020204" pitchFamily="34" charset="0"/>
              </a:rPr>
              <a:t>Close of Poll</a:t>
            </a:r>
          </a:p>
        </p:txBody>
      </p:sp>
      <p:sp>
        <p:nvSpPr>
          <p:cNvPr id="13" name="TextBox 12"/>
          <p:cNvSpPr txBox="1"/>
          <p:nvPr/>
        </p:nvSpPr>
        <p:spPr>
          <a:xfrm>
            <a:off x="600891" y="2093135"/>
            <a:ext cx="287383" cy="387798"/>
          </a:xfrm>
          <a:prstGeom prst="rect">
            <a:avLst/>
          </a:prstGeom>
          <a:noFill/>
        </p:spPr>
        <p:txBody>
          <a:bodyPr wrap="square" rtlCol="0">
            <a:spAutoFit/>
          </a:bodyPr>
          <a:lstStyle/>
          <a:p>
            <a:pPr algn="ctr" defTabSz="548640" eaLnBrk="1" fontAlgn="auto" hangingPunct="1">
              <a:spcBef>
                <a:spcPts val="0"/>
              </a:spcBef>
              <a:spcAft>
                <a:spcPts val="0"/>
              </a:spcAft>
            </a:pPr>
            <a:r>
              <a:rPr lang="en-US" sz="1920" b="1" dirty="0">
                <a:solidFill>
                  <a:srgbClr val="5342BF"/>
                </a:solidFill>
                <a:latin typeface="Cambria" panose="02040503050406030204" pitchFamily="18" charset="0"/>
                <a:ea typeface="Cambria" panose="02040503050406030204" pitchFamily="18" charset="0"/>
                <a:cs typeface="Arial" panose="020B0604020202020204" pitchFamily="34" charset="0"/>
              </a:rPr>
              <a:t>1</a:t>
            </a:r>
          </a:p>
        </p:txBody>
      </p:sp>
      <p:sp>
        <p:nvSpPr>
          <p:cNvPr id="15" name="TextBox 14"/>
          <p:cNvSpPr txBox="1"/>
          <p:nvPr/>
        </p:nvSpPr>
        <p:spPr>
          <a:xfrm>
            <a:off x="1920240" y="3758650"/>
            <a:ext cx="287383" cy="387798"/>
          </a:xfrm>
          <a:prstGeom prst="rect">
            <a:avLst/>
          </a:prstGeom>
          <a:noFill/>
        </p:spPr>
        <p:txBody>
          <a:bodyPr wrap="square" rtlCol="0">
            <a:spAutoFit/>
          </a:bodyPr>
          <a:lstStyle/>
          <a:p>
            <a:pPr algn="ctr" defTabSz="548640" eaLnBrk="1" fontAlgn="auto" hangingPunct="1">
              <a:spcBef>
                <a:spcPts val="0"/>
              </a:spcBef>
              <a:spcAft>
                <a:spcPts val="0"/>
              </a:spcAft>
            </a:pPr>
            <a:r>
              <a:rPr lang="en-US" sz="1920" b="1" dirty="0">
                <a:solidFill>
                  <a:srgbClr val="5342BF"/>
                </a:solidFill>
                <a:latin typeface="Cambria" panose="02040503050406030204" pitchFamily="18" charset="0"/>
                <a:ea typeface="Cambria" panose="02040503050406030204" pitchFamily="18" charset="0"/>
                <a:cs typeface="Arial" panose="020B0604020202020204" pitchFamily="34" charset="0"/>
              </a:rPr>
              <a:t>2</a:t>
            </a:r>
          </a:p>
        </p:txBody>
      </p:sp>
      <p:sp>
        <p:nvSpPr>
          <p:cNvPr id="16" name="TextBox 15"/>
          <p:cNvSpPr txBox="1"/>
          <p:nvPr/>
        </p:nvSpPr>
        <p:spPr>
          <a:xfrm>
            <a:off x="3148149" y="2073541"/>
            <a:ext cx="287383" cy="387798"/>
          </a:xfrm>
          <a:prstGeom prst="rect">
            <a:avLst/>
          </a:prstGeom>
          <a:noFill/>
        </p:spPr>
        <p:txBody>
          <a:bodyPr wrap="square" rtlCol="0">
            <a:spAutoFit/>
          </a:bodyPr>
          <a:lstStyle/>
          <a:p>
            <a:pPr algn="ctr" defTabSz="548640" eaLnBrk="1" fontAlgn="auto" hangingPunct="1">
              <a:spcBef>
                <a:spcPts val="0"/>
              </a:spcBef>
              <a:spcAft>
                <a:spcPts val="0"/>
              </a:spcAft>
            </a:pPr>
            <a:r>
              <a:rPr lang="en-US" sz="1920" b="1" dirty="0">
                <a:solidFill>
                  <a:srgbClr val="5342BF"/>
                </a:solidFill>
                <a:latin typeface="Cambria" panose="02040503050406030204" pitchFamily="18" charset="0"/>
                <a:ea typeface="Cambria" panose="02040503050406030204" pitchFamily="18" charset="0"/>
                <a:cs typeface="Arial" panose="020B0604020202020204" pitchFamily="34" charset="0"/>
              </a:rPr>
              <a:t>3</a:t>
            </a:r>
          </a:p>
        </p:txBody>
      </p:sp>
      <p:sp>
        <p:nvSpPr>
          <p:cNvPr id="17" name="TextBox 16"/>
          <p:cNvSpPr txBox="1"/>
          <p:nvPr/>
        </p:nvSpPr>
        <p:spPr>
          <a:xfrm>
            <a:off x="4330337" y="3752119"/>
            <a:ext cx="287383" cy="387798"/>
          </a:xfrm>
          <a:prstGeom prst="rect">
            <a:avLst/>
          </a:prstGeom>
          <a:noFill/>
        </p:spPr>
        <p:txBody>
          <a:bodyPr wrap="square" rtlCol="0">
            <a:spAutoFit/>
          </a:bodyPr>
          <a:lstStyle/>
          <a:p>
            <a:pPr algn="ctr" defTabSz="548640" eaLnBrk="1" fontAlgn="auto" hangingPunct="1">
              <a:spcBef>
                <a:spcPts val="0"/>
              </a:spcBef>
              <a:spcAft>
                <a:spcPts val="0"/>
              </a:spcAft>
            </a:pPr>
            <a:r>
              <a:rPr lang="en-US" sz="1920" b="1" dirty="0">
                <a:solidFill>
                  <a:srgbClr val="5342BF"/>
                </a:solidFill>
                <a:latin typeface="Cambria" panose="02040503050406030204" pitchFamily="18" charset="0"/>
                <a:ea typeface="Cambria" panose="02040503050406030204" pitchFamily="18" charset="0"/>
                <a:cs typeface="Arial" panose="020B0604020202020204" pitchFamily="34" charset="0"/>
              </a:rPr>
              <a:t>4</a:t>
            </a:r>
          </a:p>
        </p:txBody>
      </p:sp>
      <p:sp>
        <p:nvSpPr>
          <p:cNvPr id="18" name="TextBox 17"/>
          <p:cNvSpPr txBox="1"/>
          <p:nvPr/>
        </p:nvSpPr>
        <p:spPr>
          <a:xfrm>
            <a:off x="5519057" y="2106199"/>
            <a:ext cx="287383" cy="387798"/>
          </a:xfrm>
          <a:prstGeom prst="rect">
            <a:avLst/>
          </a:prstGeom>
          <a:noFill/>
        </p:spPr>
        <p:txBody>
          <a:bodyPr wrap="square" rtlCol="0">
            <a:spAutoFit/>
          </a:bodyPr>
          <a:lstStyle/>
          <a:p>
            <a:pPr algn="ctr" defTabSz="548640" eaLnBrk="1" fontAlgn="auto" hangingPunct="1">
              <a:spcBef>
                <a:spcPts val="0"/>
              </a:spcBef>
              <a:spcAft>
                <a:spcPts val="0"/>
              </a:spcAft>
            </a:pPr>
            <a:r>
              <a:rPr lang="en-US" sz="1920" b="1" dirty="0">
                <a:solidFill>
                  <a:srgbClr val="5342BF"/>
                </a:solidFill>
                <a:latin typeface="Cambria" panose="02040503050406030204" pitchFamily="18" charset="0"/>
                <a:ea typeface="Cambria" panose="02040503050406030204" pitchFamily="18" charset="0"/>
                <a:cs typeface="Arial" panose="020B0604020202020204" pitchFamily="34" charset="0"/>
              </a:rPr>
              <a:t>5</a:t>
            </a:r>
          </a:p>
        </p:txBody>
      </p:sp>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599" y="2601141"/>
            <a:ext cx="363222" cy="148590"/>
          </a:xfrm>
          <a:prstGeom prst="rect">
            <a:avLst/>
          </a:prstGeom>
        </p:spPr>
      </p:pic>
      <p:pic>
        <p:nvPicPr>
          <p:cNvPr id="21" name="Picture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48841" y="3396344"/>
            <a:ext cx="235132" cy="235132"/>
          </a:xfrm>
          <a:prstGeom prst="rect">
            <a:avLst/>
          </a:prstGeom>
        </p:spPr>
      </p:pic>
      <p:pic>
        <p:nvPicPr>
          <p:cNvPr id="22" name="Picture 2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24497" y="2549707"/>
            <a:ext cx="223074" cy="271871"/>
          </a:xfrm>
          <a:prstGeom prst="rect">
            <a:avLst/>
          </a:prstGeom>
        </p:spPr>
      </p:pic>
      <p:pic>
        <p:nvPicPr>
          <p:cNvPr id="23" name="Picture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4513217" y="3406140"/>
            <a:ext cx="192678" cy="192678"/>
          </a:xfrm>
          <a:prstGeom prst="rect">
            <a:avLst/>
          </a:prstGeom>
        </p:spPr>
      </p:pic>
      <p:pic>
        <p:nvPicPr>
          <p:cNvPr id="24" name="Picture 2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695406" y="2586446"/>
            <a:ext cx="228600" cy="228600"/>
          </a:xfrm>
          <a:prstGeom prst="rect">
            <a:avLst/>
          </a:prstGeom>
        </p:spPr>
      </p:pic>
      <p:pic>
        <p:nvPicPr>
          <p:cNvPr id="25" name="Picture 2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217290" y="4252701"/>
            <a:ext cx="909429" cy="408314"/>
          </a:xfrm>
          <a:prstGeom prst="rect">
            <a:avLst/>
          </a:prstGeom>
        </p:spPr>
      </p:pic>
    </p:spTree>
    <p:extLst>
      <p:ext uri="{BB962C8B-B14F-4D97-AF65-F5344CB8AC3E}">
        <p14:creationId xmlns:p14="http://schemas.microsoft.com/office/powerpoint/2010/main" val="2897737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FFBB9-FE3C-1377-11BD-64D339CB9C19}"/>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6F7474CA-53BB-2676-F1A3-FED040F873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85800"/>
            <a:ext cx="7315200" cy="4114800"/>
          </a:xfrm>
          <a:prstGeom prst="rect">
            <a:avLst/>
          </a:prstGeom>
        </p:spPr>
      </p:pic>
      <p:sp>
        <p:nvSpPr>
          <p:cNvPr id="14" name="Rectangle 13">
            <a:extLst>
              <a:ext uri="{FF2B5EF4-FFF2-40B4-BE49-F238E27FC236}">
                <a16:creationId xmlns:a16="http://schemas.microsoft.com/office/drawing/2014/main" id="{1A3962C8-88DE-2440-813C-481A9627148D}"/>
              </a:ext>
            </a:extLst>
          </p:cNvPr>
          <p:cNvSpPr/>
          <p:nvPr/>
        </p:nvSpPr>
        <p:spPr>
          <a:xfrm>
            <a:off x="0" y="4721192"/>
            <a:ext cx="7315200" cy="79408"/>
          </a:xfrm>
          <a:prstGeom prst="rect">
            <a:avLst/>
          </a:prstGeom>
          <a:solidFill>
            <a:srgbClr val="5342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48640" eaLnBrk="1" fontAlgn="auto" hangingPunct="1">
              <a:spcBef>
                <a:spcPts val="0"/>
              </a:spcBef>
              <a:spcAft>
                <a:spcPts val="0"/>
              </a:spcAft>
            </a:pPr>
            <a:endParaRPr lang="en-IN" sz="1080">
              <a:solidFill>
                <a:prstClr val="white"/>
              </a:solidFill>
              <a:latin typeface="Calibri" panose="020F0502020204030204"/>
            </a:endParaRPr>
          </a:p>
        </p:txBody>
      </p:sp>
      <p:sp>
        <p:nvSpPr>
          <p:cNvPr id="15" name="Oval 14">
            <a:extLst>
              <a:ext uri="{FF2B5EF4-FFF2-40B4-BE49-F238E27FC236}">
                <a16:creationId xmlns:a16="http://schemas.microsoft.com/office/drawing/2014/main" id="{2EBF9923-6F00-AA48-8C03-9D4D66255F97}"/>
              </a:ext>
            </a:extLst>
          </p:cNvPr>
          <p:cNvSpPr/>
          <p:nvPr/>
        </p:nvSpPr>
        <p:spPr>
          <a:xfrm>
            <a:off x="6630603" y="330925"/>
            <a:ext cx="962526" cy="962526"/>
          </a:xfrm>
          <a:prstGeom prst="ellipse">
            <a:avLst/>
          </a:prstGeom>
          <a:solidFill>
            <a:srgbClr val="5342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48640" eaLnBrk="1" fontAlgn="auto" hangingPunct="1">
              <a:spcBef>
                <a:spcPts val="0"/>
              </a:spcBef>
              <a:spcAft>
                <a:spcPts val="0"/>
              </a:spcAft>
            </a:pPr>
            <a:endParaRPr lang="en-IN" sz="1080" dirty="0">
              <a:solidFill>
                <a:prstClr val="white"/>
              </a:solidFill>
              <a:latin typeface="Calibri" panose="020F0502020204030204"/>
            </a:endParaRPr>
          </a:p>
        </p:txBody>
      </p:sp>
      <p:sp>
        <p:nvSpPr>
          <p:cNvPr id="5" name="TextBox 4">
            <a:extLst>
              <a:ext uri="{FF2B5EF4-FFF2-40B4-BE49-F238E27FC236}">
                <a16:creationId xmlns:a16="http://schemas.microsoft.com/office/drawing/2014/main" id="{7CA896B1-4BF1-13B8-A553-E11E825B5072}"/>
              </a:ext>
            </a:extLst>
          </p:cNvPr>
          <p:cNvSpPr txBox="1"/>
          <p:nvPr/>
        </p:nvSpPr>
        <p:spPr>
          <a:xfrm>
            <a:off x="188481" y="874472"/>
            <a:ext cx="6938238" cy="461665"/>
          </a:xfrm>
          <a:prstGeom prst="rect">
            <a:avLst/>
          </a:prstGeom>
          <a:noFill/>
        </p:spPr>
        <p:txBody>
          <a:bodyPr wrap="square" rtlCol="0">
            <a:spAutoFit/>
          </a:bodyPr>
          <a:lstStyle/>
          <a:p>
            <a:pPr algn="ctr" defTabSz="548640" eaLnBrk="1" fontAlgn="auto" hangingPunct="1">
              <a:spcBef>
                <a:spcPts val="0"/>
              </a:spcBef>
              <a:spcAft>
                <a:spcPts val="0"/>
              </a:spcAft>
            </a:pPr>
            <a:r>
              <a:rPr lang="en-US" sz="2400" b="1" dirty="0">
                <a:ln w="0"/>
                <a:solidFill>
                  <a:srgbClr val="5342BF"/>
                </a:solidFill>
                <a:effectLst>
                  <a:outerShdw blurRad="38100" dist="19050" dir="2700000" algn="tl" rotWithShape="0">
                    <a:prstClr val="black">
                      <a:alpha val="40000"/>
                    </a:prstClr>
                  </a:outerShdw>
                </a:effectLst>
                <a:latin typeface="Poppins" panose="00000500000000000000" pitchFamily="2" charset="0"/>
                <a:cs typeface="Poppins" panose="00000500000000000000" pitchFamily="2" charset="0"/>
              </a:rPr>
              <a:t>PRO Dashboard Screen</a:t>
            </a:r>
          </a:p>
        </p:txBody>
      </p:sp>
      <p:pic>
        <p:nvPicPr>
          <p:cNvPr id="7" name="Picture 6">
            <a:extLst>
              <a:ext uri="{FF2B5EF4-FFF2-40B4-BE49-F238E27FC236}">
                <a16:creationId xmlns:a16="http://schemas.microsoft.com/office/drawing/2014/main" id="{966499D7-F257-58E9-B1B0-8FA81E4CB3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9460" y="1335730"/>
            <a:ext cx="5536281" cy="3343184"/>
          </a:xfrm>
          <a:prstGeom prst="rect">
            <a:avLst/>
          </a:prstGeom>
        </p:spPr>
      </p:pic>
    </p:spTree>
    <p:extLst>
      <p:ext uri="{BB962C8B-B14F-4D97-AF65-F5344CB8AC3E}">
        <p14:creationId xmlns:p14="http://schemas.microsoft.com/office/powerpoint/2010/main" val="538688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85800"/>
            <a:ext cx="7315200" cy="4114800"/>
          </a:xfrm>
          <a:prstGeom prst="rect">
            <a:avLst/>
          </a:prstGeom>
        </p:spPr>
      </p:pic>
      <p:sp>
        <p:nvSpPr>
          <p:cNvPr id="9" name="TextBox 8"/>
          <p:cNvSpPr txBox="1"/>
          <p:nvPr/>
        </p:nvSpPr>
        <p:spPr>
          <a:xfrm>
            <a:off x="3086977" y="1113503"/>
            <a:ext cx="4333562" cy="830997"/>
          </a:xfrm>
          <a:prstGeom prst="rect">
            <a:avLst/>
          </a:prstGeom>
          <a:noFill/>
        </p:spPr>
        <p:txBody>
          <a:bodyPr wrap="square" rtlCol="0">
            <a:spAutoFit/>
          </a:bodyPr>
          <a:lstStyle/>
          <a:p>
            <a:pPr algn="ctr" defTabSz="548640" eaLnBrk="1" fontAlgn="auto" hangingPunct="1">
              <a:spcBef>
                <a:spcPts val="0"/>
              </a:spcBef>
              <a:spcAft>
                <a:spcPts val="0"/>
              </a:spcAft>
            </a:pPr>
            <a:r>
              <a:rPr lang="en-IN" sz="2400" b="1" dirty="0">
                <a:ln w="0"/>
                <a:solidFill>
                  <a:srgbClr val="5342BF"/>
                </a:solidFill>
                <a:effectLst>
                  <a:outerShdw blurRad="38100" dist="19050" dir="2700000" algn="tl" rotWithShape="0">
                    <a:prstClr val="black">
                      <a:alpha val="40000"/>
                    </a:prstClr>
                  </a:outerShdw>
                </a:effectLst>
                <a:latin typeface="Poppins" panose="00000500000000000000" pitchFamily="2" charset="0"/>
                <a:cs typeface="Poppins" panose="00000500000000000000" pitchFamily="2" charset="0"/>
              </a:rPr>
              <a:t>Submit</a:t>
            </a:r>
          </a:p>
          <a:p>
            <a:pPr algn="ctr" defTabSz="548640" eaLnBrk="1" fontAlgn="auto" hangingPunct="1">
              <a:spcBef>
                <a:spcPts val="0"/>
              </a:spcBef>
              <a:spcAft>
                <a:spcPts val="0"/>
              </a:spcAft>
            </a:pPr>
            <a:r>
              <a:rPr lang="en-IN" sz="2400" b="1" dirty="0">
                <a:ln w="0"/>
                <a:solidFill>
                  <a:srgbClr val="5342BF"/>
                </a:solidFill>
                <a:effectLst>
                  <a:outerShdw blurRad="38100" dist="19050" dir="2700000" algn="tl" rotWithShape="0">
                    <a:prstClr val="black">
                      <a:alpha val="40000"/>
                    </a:prstClr>
                  </a:outerShdw>
                </a:effectLst>
                <a:latin typeface="Poppins" panose="00000500000000000000" pitchFamily="2" charset="0"/>
                <a:cs typeface="Poppins" panose="00000500000000000000" pitchFamily="2" charset="0"/>
              </a:rPr>
              <a:t>Polling Trends</a:t>
            </a:r>
          </a:p>
        </p:txBody>
      </p:sp>
      <p:sp>
        <p:nvSpPr>
          <p:cNvPr id="10" name="Text Placeholder 6"/>
          <p:cNvSpPr txBox="1">
            <a:spLocks/>
          </p:cNvSpPr>
          <p:nvPr/>
        </p:nvSpPr>
        <p:spPr>
          <a:xfrm>
            <a:off x="3569229" y="2096293"/>
            <a:ext cx="3558193" cy="1987722"/>
          </a:xfrm>
          <a:prstGeom prst="rect">
            <a:avLst/>
          </a:prstGeom>
        </p:spPr>
        <p:txBody>
          <a:bodyPr anchor="ctr">
            <a:noAutofit/>
          </a:bodyPr>
          <a:lstStyle>
            <a:lvl1pPr marL="0" marR="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sz="900" kern="1200" baseline="0">
                <a:solidFill>
                  <a:schemeClr val="bg2">
                    <a:lumMod val="50000"/>
                  </a:schemeClr>
                </a:solidFill>
                <a:latin typeface="Helvetica Neue" panose="02000503000000020004" pitchFamily="2" charset="0"/>
                <a:ea typeface="+mn-ea"/>
                <a:cs typeface="+mn-cs"/>
              </a:defRPr>
            </a:lvl1pPr>
            <a:lvl2pPr marL="342892"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685783"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3pPr>
            <a:lvl4pPr marL="1028675"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371566"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8" indent="-342900" algn="just" defTabSz="548640">
              <a:lnSpc>
                <a:spcPct val="150000"/>
              </a:lnSpc>
              <a:spcBef>
                <a:spcPts val="600"/>
              </a:spcBef>
              <a:buSzPct val="100000"/>
              <a:buFont typeface="Wingdings" panose="05000000000000000000" pitchFamily="2" charset="2"/>
              <a:buChar char="q"/>
            </a:pPr>
            <a:r>
              <a:rPr lang="en-US" sz="1440" b="1" dirty="0">
                <a:solidFill>
                  <a:prstClr val="black"/>
                </a:solidFill>
                <a:latin typeface="Cambria" panose="02040503050406030204" pitchFamily="18" charset="0"/>
                <a:ea typeface="Cambria" panose="02040503050406030204" pitchFamily="18" charset="0"/>
                <a:sym typeface="Roboto"/>
              </a:rPr>
              <a:t>PRO can start data entry for turnout from 09:00 AM</a:t>
            </a:r>
          </a:p>
          <a:p>
            <a:pPr marL="342900" lvl="8" indent="-342900" algn="just" defTabSz="548640">
              <a:lnSpc>
                <a:spcPct val="150000"/>
              </a:lnSpc>
              <a:spcBef>
                <a:spcPts val="600"/>
              </a:spcBef>
              <a:buSzPct val="100000"/>
              <a:buFont typeface="Wingdings" panose="05000000000000000000" pitchFamily="2" charset="2"/>
              <a:buChar char="q"/>
            </a:pPr>
            <a:r>
              <a:rPr lang="en-US" sz="1440" b="1" dirty="0">
                <a:solidFill>
                  <a:prstClr val="black"/>
                </a:solidFill>
                <a:latin typeface="Cambria" panose="02040503050406030204" pitchFamily="18" charset="0"/>
                <a:ea typeface="Cambria" panose="02040503050406030204" pitchFamily="18" charset="0"/>
                <a:sym typeface="Roboto"/>
              </a:rPr>
              <a:t>PRO can update/edit data as many times as he wishes till 09:20 AM</a:t>
            </a:r>
          </a:p>
          <a:p>
            <a:pPr marL="342900" lvl="8" indent="-342900" algn="just" defTabSz="548640">
              <a:lnSpc>
                <a:spcPct val="150000"/>
              </a:lnSpc>
              <a:spcBef>
                <a:spcPts val="600"/>
              </a:spcBef>
              <a:buSzPct val="100000"/>
              <a:buFont typeface="Wingdings" panose="05000000000000000000" pitchFamily="2" charset="2"/>
              <a:buChar char="q"/>
            </a:pPr>
            <a:r>
              <a:rPr lang="en-US" sz="1440" b="1" dirty="0">
                <a:solidFill>
                  <a:prstClr val="black"/>
                </a:solidFill>
                <a:latin typeface="Cambria" panose="02040503050406030204" pitchFamily="18" charset="0"/>
                <a:ea typeface="Cambria" panose="02040503050406030204" pitchFamily="18" charset="0"/>
                <a:sym typeface="Roboto"/>
              </a:rPr>
              <a:t>Data entered in subsequent slot should be more than previous slot</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66991" y="4334425"/>
            <a:ext cx="909429" cy="408314"/>
          </a:xfrm>
          <a:prstGeom prst="rect">
            <a:avLst/>
          </a:prstGeom>
        </p:spPr>
      </p:pic>
      <p:pic>
        <p:nvPicPr>
          <p:cNvPr id="4" name="Picture 3">
            <a:extLst>
              <a:ext uri="{FF2B5EF4-FFF2-40B4-BE49-F238E27FC236}">
                <a16:creationId xmlns:a16="http://schemas.microsoft.com/office/drawing/2014/main" id="{DAD41B70-FAAD-FDC0-5653-3490B626798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3166" y="685800"/>
            <a:ext cx="2041492" cy="4114800"/>
          </a:xfrm>
          <a:prstGeom prst="rect">
            <a:avLst/>
          </a:prstGeom>
        </p:spPr>
      </p:pic>
    </p:spTree>
    <p:extLst>
      <p:ext uri="{BB962C8B-B14F-4D97-AF65-F5344CB8AC3E}">
        <p14:creationId xmlns:p14="http://schemas.microsoft.com/office/powerpoint/2010/main" val="3490362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685800"/>
            <a:ext cx="7315200" cy="4114800"/>
          </a:xfr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15753" y="1163297"/>
            <a:ext cx="1649818" cy="3326698"/>
          </a:xfrm>
          <a:prstGeom prst="rect">
            <a:avLst/>
          </a:prstGeom>
        </p:spPr>
      </p:pic>
      <p:sp>
        <p:nvSpPr>
          <p:cNvPr id="7" name="TextBox 6"/>
          <p:cNvSpPr txBox="1"/>
          <p:nvPr/>
        </p:nvSpPr>
        <p:spPr>
          <a:xfrm>
            <a:off x="4162325" y="1171424"/>
            <a:ext cx="2456122" cy="535531"/>
          </a:xfrm>
          <a:prstGeom prst="rect">
            <a:avLst/>
          </a:prstGeom>
          <a:noFill/>
        </p:spPr>
        <p:txBody>
          <a:bodyPr wrap="none" rtlCol="0">
            <a:spAutoFit/>
          </a:bodyPr>
          <a:lstStyle/>
          <a:p>
            <a:pPr algn="ctr" defTabSz="548640" eaLnBrk="1" fontAlgn="auto" hangingPunct="1">
              <a:spcBef>
                <a:spcPts val="0"/>
              </a:spcBef>
              <a:spcAft>
                <a:spcPts val="0"/>
              </a:spcAft>
            </a:pPr>
            <a:r>
              <a:rPr lang="en-IN" sz="2880" b="1" dirty="0">
                <a:ln w="0"/>
                <a:solidFill>
                  <a:srgbClr val="5342BF"/>
                </a:solidFill>
                <a:effectLst>
                  <a:outerShdw blurRad="38100" dist="19050" dir="2700000" algn="tl" rotWithShape="0">
                    <a:prstClr val="black">
                      <a:alpha val="40000"/>
                    </a:prstClr>
                  </a:outerShdw>
                </a:effectLst>
                <a:latin typeface="Poppins" panose="00000500000000000000" pitchFamily="2" charset="0"/>
                <a:cs typeface="Poppins" panose="00000500000000000000" pitchFamily="2" charset="0"/>
              </a:rPr>
              <a:t>Close of Poll</a:t>
            </a:r>
          </a:p>
        </p:txBody>
      </p:sp>
      <p:sp>
        <p:nvSpPr>
          <p:cNvPr id="8" name="Text Placeholder 6"/>
          <p:cNvSpPr txBox="1">
            <a:spLocks/>
          </p:cNvSpPr>
          <p:nvPr/>
        </p:nvSpPr>
        <p:spPr>
          <a:xfrm>
            <a:off x="3652896" y="1596015"/>
            <a:ext cx="3591698" cy="2538379"/>
          </a:xfrm>
          <a:prstGeom prst="rect">
            <a:avLst/>
          </a:prstGeom>
        </p:spPr>
        <p:txBody>
          <a:bodyPr anchor="ctr">
            <a:normAutofit/>
          </a:bodyPr>
          <a:lstStyle>
            <a:lvl1pPr marL="0" marR="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sz="900" kern="1200" baseline="0">
                <a:solidFill>
                  <a:schemeClr val="bg2">
                    <a:lumMod val="50000"/>
                  </a:schemeClr>
                </a:solidFill>
                <a:latin typeface="Helvetica Neue" panose="02000503000000020004" pitchFamily="2" charset="0"/>
                <a:ea typeface="+mn-ea"/>
                <a:cs typeface="+mn-cs"/>
              </a:defRPr>
            </a:lvl1pPr>
            <a:lvl2pPr marL="342892"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685783"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3pPr>
            <a:lvl4pPr marL="1028675"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371566"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4320" indent="-274320" defTabSz="411470">
              <a:lnSpc>
                <a:spcPct val="100000"/>
              </a:lnSpc>
              <a:spcBef>
                <a:spcPts val="450"/>
              </a:spcBef>
              <a:buFont typeface="Wingdings" panose="05000000000000000000" pitchFamily="2" charset="2"/>
              <a:buChar char="q"/>
              <a:defRPr/>
            </a:pPr>
            <a:r>
              <a:rPr lang="en-US" sz="1440" b="1" dirty="0">
                <a:solidFill>
                  <a:prstClr val="black"/>
                </a:solidFill>
                <a:latin typeface="Cambria" panose="02040503050406030204" pitchFamily="18" charset="0"/>
                <a:ea typeface="Cambria" panose="02040503050406030204" pitchFamily="18" charset="0"/>
              </a:rPr>
              <a:t>Close of Poll button will be enabled after </a:t>
            </a:r>
            <a:r>
              <a:rPr lang="en-US" sz="1440" b="1" dirty="0">
                <a:solidFill>
                  <a:srgbClr val="C00000"/>
                </a:solidFill>
                <a:latin typeface="Cambria" panose="02040503050406030204" pitchFamily="18" charset="0"/>
                <a:ea typeface="Cambria" panose="02040503050406030204" pitchFamily="18" charset="0"/>
              </a:rPr>
              <a:t>5:30 PM</a:t>
            </a:r>
            <a:r>
              <a:rPr lang="en-US" sz="1440" b="1" dirty="0">
                <a:solidFill>
                  <a:prstClr val="black"/>
                </a:solidFill>
                <a:latin typeface="Cambria" panose="02040503050406030204" pitchFamily="18" charset="0"/>
                <a:ea typeface="Cambria" panose="02040503050406030204" pitchFamily="18" charset="0"/>
              </a:rPr>
              <a:t> Only</a:t>
            </a:r>
          </a:p>
          <a:p>
            <a:pPr marL="274320" indent="-274320" defTabSz="411470">
              <a:lnSpc>
                <a:spcPct val="100000"/>
              </a:lnSpc>
              <a:spcBef>
                <a:spcPts val="450"/>
              </a:spcBef>
              <a:buFont typeface="Wingdings" panose="05000000000000000000" pitchFamily="2" charset="2"/>
              <a:buChar char="q"/>
              <a:defRPr/>
            </a:pPr>
            <a:r>
              <a:rPr lang="en-US" sz="1440" b="1" dirty="0">
                <a:solidFill>
                  <a:prstClr val="black"/>
                </a:solidFill>
                <a:latin typeface="Cambria" panose="02040503050406030204" pitchFamily="18" charset="0"/>
                <a:ea typeface="Cambria" panose="02040503050406030204" pitchFamily="18" charset="0"/>
              </a:rPr>
              <a:t>Few PS are allowed close of Poll after </a:t>
            </a:r>
            <a:r>
              <a:rPr lang="en-US" sz="1440" b="1" dirty="0">
                <a:solidFill>
                  <a:srgbClr val="C00000"/>
                </a:solidFill>
                <a:latin typeface="Cambria" panose="02040503050406030204" pitchFamily="18" charset="0"/>
                <a:ea typeface="Cambria" panose="02040503050406030204" pitchFamily="18" charset="0"/>
              </a:rPr>
              <a:t>3:30 PM</a:t>
            </a:r>
          </a:p>
          <a:p>
            <a:pPr marL="274320" indent="-274320" defTabSz="411470">
              <a:lnSpc>
                <a:spcPct val="100000"/>
              </a:lnSpc>
              <a:spcBef>
                <a:spcPts val="450"/>
              </a:spcBef>
              <a:buFont typeface="Wingdings" panose="05000000000000000000" pitchFamily="2" charset="2"/>
              <a:buChar char="q"/>
              <a:defRPr/>
            </a:pPr>
            <a:r>
              <a:rPr lang="en-US" sz="1440" b="1" dirty="0">
                <a:solidFill>
                  <a:prstClr val="black"/>
                </a:solidFill>
                <a:latin typeface="Cambria" panose="02040503050406030204" pitchFamily="18" charset="0"/>
                <a:ea typeface="Cambria" panose="02040503050406030204" pitchFamily="18" charset="0"/>
              </a:rPr>
              <a:t>This data is very critical and should be same as </a:t>
            </a:r>
            <a:r>
              <a:rPr lang="en-US" sz="1440" b="1" dirty="0">
                <a:solidFill>
                  <a:srgbClr val="C00000"/>
                </a:solidFill>
                <a:latin typeface="Cambria" panose="02040503050406030204" pitchFamily="18" charset="0"/>
                <a:ea typeface="Cambria" panose="02040503050406030204" pitchFamily="18" charset="0"/>
              </a:rPr>
              <a:t>17C</a:t>
            </a:r>
          </a:p>
          <a:p>
            <a:pPr marL="274320" indent="-274320" defTabSz="411470">
              <a:lnSpc>
                <a:spcPct val="100000"/>
              </a:lnSpc>
              <a:spcBef>
                <a:spcPts val="450"/>
              </a:spcBef>
              <a:buFont typeface="Wingdings" panose="05000000000000000000" pitchFamily="2" charset="2"/>
              <a:buChar char="q"/>
              <a:defRPr/>
            </a:pPr>
            <a:r>
              <a:rPr lang="en-US" sz="1440" b="1" dirty="0">
                <a:solidFill>
                  <a:prstClr val="black"/>
                </a:solidFill>
                <a:latin typeface="Cambria" panose="02040503050406030204" pitchFamily="18" charset="0"/>
                <a:ea typeface="Cambria" panose="02040503050406030204" pitchFamily="18" charset="0"/>
              </a:rPr>
              <a:t>Will generate the Index card using the data submitted on this screen</a:t>
            </a: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15244" y="4266043"/>
            <a:ext cx="999862" cy="448918"/>
          </a:xfrm>
          <a:prstGeom prst="rect">
            <a:avLst/>
          </a:prstGeom>
        </p:spPr>
      </p:pic>
      <p:pic>
        <p:nvPicPr>
          <p:cNvPr id="5" name="Picture 4">
            <a:extLst>
              <a:ext uri="{FF2B5EF4-FFF2-40B4-BE49-F238E27FC236}">
                <a16:creationId xmlns:a16="http://schemas.microsoft.com/office/drawing/2014/main" id="{25E4797A-4BCC-92CB-1455-F645CF7A7CB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6754" y="1435825"/>
            <a:ext cx="1636322" cy="3298146"/>
          </a:xfrm>
          <a:prstGeom prst="rect">
            <a:avLst/>
          </a:prstGeom>
        </p:spPr>
      </p:pic>
    </p:spTree>
    <p:extLst>
      <p:ext uri="{BB962C8B-B14F-4D97-AF65-F5344CB8AC3E}">
        <p14:creationId xmlns:p14="http://schemas.microsoft.com/office/powerpoint/2010/main" val="2091479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994A0-7C6B-DF56-2A6B-BDB6008469CC}"/>
            </a:ext>
          </a:extLst>
        </p:cNvPr>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BAA45940-D3DB-047D-7EAD-B9042ACA0A35}"/>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685800"/>
            <a:ext cx="7315200" cy="4114800"/>
          </a:xfrm>
        </p:spPr>
      </p:pic>
      <p:sp>
        <p:nvSpPr>
          <p:cNvPr id="7" name="TextBox 6">
            <a:extLst>
              <a:ext uri="{FF2B5EF4-FFF2-40B4-BE49-F238E27FC236}">
                <a16:creationId xmlns:a16="http://schemas.microsoft.com/office/drawing/2014/main" id="{C0F7401E-38B1-C266-8C4C-72FADD3906BD}"/>
              </a:ext>
            </a:extLst>
          </p:cNvPr>
          <p:cNvSpPr txBox="1"/>
          <p:nvPr/>
        </p:nvSpPr>
        <p:spPr>
          <a:xfrm>
            <a:off x="2817004" y="1233376"/>
            <a:ext cx="3826690" cy="461665"/>
          </a:xfrm>
          <a:prstGeom prst="rect">
            <a:avLst/>
          </a:prstGeom>
          <a:noFill/>
        </p:spPr>
        <p:txBody>
          <a:bodyPr wrap="none" rtlCol="0">
            <a:spAutoFit/>
          </a:bodyPr>
          <a:lstStyle/>
          <a:p>
            <a:pPr algn="ctr" defTabSz="548640" eaLnBrk="1" fontAlgn="auto" hangingPunct="1">
              <a:spcBef>
                <a:spcPts val="0"/>
              </a:spcBef>
              <a:spcAft>
                <a:spcPts val="0"/>
              </a:spcAft>
            </a:pPr>
            <a:r>
              <a:rPr lang="en-IN" sz="2400" b="1" dirty="0">
                <a:ln w="0"/>
                <a:solidFill>
                  <a:srgbClr val="5342BF"/>
                </a:solidFill>
                <a:effectLst>
                  <a:outerShdw blurRad="38100" dist="19050" dir="2700000" algn="tl" rotWithShape="0">
                    <a:prstClr val="black">
                      <a:alpha val="40000"/>
                    </a:prstClr>
                  </a:outerShdw>
                </a:effectLst>
                <a:latin typeface="Poppins" panose="00000500000000000000" pitchFamily="2" charset="0"/>
                <a:cs typeface="Poppins" panose="00000500000000000000" pitchFamily="2" charset="0"/>
              </a:rPr>
              <a:t>Close of Poll Correction</a:t>
            </a:r>
          </a:p>
        </p:txBody>
      </p:sp>
      <p:sp>
        <p:nvSpPr>
          <p:cNvPr id="8" name="Text Placeholder 6">
            <a:extLst>
              <a:ext uri="{FF2B5EF4-FFF2-40B4-BE49-F238E27FC236}">
                <a16:creationId xmlns:a16="http://schemas.microsoft.com/office/drawing/2014/main" id="{315358FB-DA99-166F-E593-9545CA9A54AB}"/>
              </a:ext>
            </a:extLst>
          </p:cNvPr>
          <p:cNvSpPr txBox="1">
            <a:spLocks/>
          </p:cNvSpPr>
          <p:nvPr/>
        </p:nvSpPr>
        <p:spPr>
          <a:xfrm>
            <a:off x="2336620" y="1596015"/>
            <a:ext cx="4907975" cy="2538379"/>
          </a:xfrm>
          <a:prstGeom prst="rect">
            <a:avLst/>
          </a:prstGeom>
        </p:spPr>
        <p:txBody>
          <a:bodyPr anchor="ctr">
            <a:normAutofit/>
          </a:bodyPr>
          <a:lstStyle>
            <a:lvl1pPr marL="0" marR="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sz="900" kern="1200" baseline="0">
                <a:solidFill>
                  <a:schemeClr val="bg2">
                    <a:lumMod val="50000"/>
                  </a:schemeClr>
                </a:solidFill>
                <a:latin typeface="Helvetica Neue" panose="02000503000000020004" pitchFamily="2" charset="0"/>
                <a:ea typeface="+mn-ea"/>
                <a:cs typeface="+mn-cs"/>
              </a:defRPr>
            </a:lvl1pPr>
            <a:lvl2pPr marL="342892"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685783"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3pPr>
            <a:lvl4pPr marL="1028675"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371566"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4320" indent="-274320" algn="just" defTabSz="411470">
              <a:lnSpc>
                <a:spcPct val="150000"/>
              </a:lnSpc>
              <a:spcBef>
                <a:spcPts val="450"/>
              </a:spcBef>
              <a:buFont typeface="Wingdings" panose="05000000000000000000" pitchFamily="2" charset="2"/>
              <a:buChar char="q"/>
              <a:defRPr/>
            </a:pPr>
            <a:r>
              <a:rPr lang="en-US" sz="1440" b="1" dirty="0">
                <a:solidFill>
                  <a:prstClr val="black"/>
                </a:solidFill>
                <a:latin typeface="Cambria" panose="02040503050406030204" pitchFamily="18" charset="0"/>
                <a:ea typeface="Cambria" panose="02040503050406030204" pitchFamily="18" charset="0"/>
              </a:rPr>
              <a:t>Presiding Officer may edit the Close of Poll entries multiple times between </a:t>
            </a:r>
            <a:r>
              <a:rPr lang="en-US" sz="1440" b="1" dirty="0">
                <a:solidFill>
                  <a:srgbClr val="C00000"/>
                </a:solidFill>
                <a:latin typeface="Cambria" panose="02040503050406030204" pitchFamily="18" charset="0"/>
                <a:ea typeface="Cambria" panose="02040503050406030204" pitchFamily="18" charset="0"/>
              </a:rPr>
              <a:t>5:30 PM </a:t>
            </a:r>
            <a:r>
              <a:rPr lang="en-US" sz="1440" b="1" dirty="0">
                <a:solidFill>
                  <a:prstClr val="black"/>
                </a:solidFill>
                <a:latin typeface="Cambria" panose="02040503050406030204" pitchFamily="18" charset="0"/>
                <a:ea typeface="Cambria" panose="02040503050406030204" pitchFamily="18" charset="0"/>
              </a:rPr>
              <a:t>and </a:t>
            </a:r>
            <a:r>
              <a:rPr lang="en-US" sz="1440" b="1" dirty="0">
                <a:solidFill>
                  <a:srgbClr val="C00000"/>
                </a:solidFill>
                <a:latin typeface="Cambria" panose="02040503050406030204" pitchFamily="18" charset="0"/>
                <a:ea typeface="Cambria" panose="02040503050406030204" pitchFamily="18" charset="0"/>
              </a:rPr>
              <a:t>12:00</a:t>
            </a:r>
            <a:r>
              <a:rPr lang="en-US" sz="1440" b="1" dirty="0">
                <a:solidFill>
                  <a:prstClr val="black"/>
                </a:solidFill>
                <a:latin typeface="Cambria" panose="02040503050406030204" pitchFamily="18" charset="0"/>
                <a:ea typeface="Cambria" panose="02040503050406030204" pitchFamily="18" charset="0"/>
              </a:rPr>
              <a:t> midnight</a:t>
            </a:r>
            <a:r>
              <a:rPr lang="en-US" sz="1440" b="1" dirty="0">
                <a:solidFill>
                  <a:srgbClr val="C00000"/>
                </a:solidFill>
                <a:latin typeface="Cambria" panose="02040503050406030204" pitchFamily="18" charset="0"/>
                <a:ea typeface="Cambria" panose="02040503050406030204" pitchFamily="18" charset="0"/>
              </a:rPr>
              <a:t> </a:t>
            </a:r>
          </a:p>
          <a:p>
            <a:pPr marL="274320" indent="-274320" algn="just" defTabSz="411470">
              <a:lnSpc>
                <a:spcPct val="150000"/>
              </a:lnSpc>
              <a:spcBef>
                <a:spcPts val="450"/>
              </a:spcBef>
              <a:buFont typeface="Wingdings" panose="05000000000000000000" pitchFamily="2" charset="2"/>
              <a:buChar char="q"/>
              <a:defRPr/>
            </a:pPr>
            <a:r>
              <a:rPr lang="en-US" sz="1440" b="1" dirty="0">
                <a:solidFill>
                  <a:srgbClr val="C00000"/>
                </a:solidFill>
                <a:latin typeface="Cambria" panose="02040503050406030204" pitchFamily="18" charset="0"/>
                <a:ea typeface="Cambria" panose="02040503050406030204" pitchFamily="18" charset="0"/>
              </a:rPr>
              <a:t>No</a:t>
            </a:r>
            <a:r>
              <a:rPr lang="en-US" sz="1440" b="1" dirty="0">
                <a:solidFill>
                  <a:prstClr val="black"/>
                </a:solidFill>
                <a:latin typeface="Cambria" panose="02040503050406030204" pitchFamily="18" charset="0"/>
                <a:ea typeface="Cambria" panose="02040503050406030204" pitchFamily="18" charset="0"/>
              </a:rPr>
              <a:t> corrections are </a:t>
            </a:r>
            <a:r>
              <a:rPr lang="en-US" sz="1440" b="1" dirty="0">
                <a:solidFill>
                  <a:srgbClr val="C00000"/>
                </a:solidFill>
                <a:latin typeface="Cambria" panose="02040503050406030204" pitchFamily="18" charset="0"/>
                <a:ea typeface="Cambria" panose="02040503050406030204" pitchFamily="18" charset="0"/>
              </a:rPr>
              <a:t>permitted</a:t>
            </a:r>
            <a:r>
              <a:rPr lang="en-US" sz="1440" b="1" dirty="0">
                <a:solidFill>
                  <a:prstClr val="black"/>
                </a:solidFill>
                <a:latin typeface="Cambria" panose="02040503050406030204" pitchFamily="18" charset="0"/>
                <a:ea typeface="Cambria" panose="02040503050406030204" pitchFamily="18" charset="0"/>
              </a:rPr>
              <a:t> after 12:00 midnight on Poll Day in Close of Poll entries </a:t>
            </a:r>
          </a:p>
          <a:p>
            <a:pPr marL="274320" indent="-274320" algn="just" defTabSz="411470">
              <a:lnSpc>
                <a:spcPct val="150000"/>
              </a:lnSpc>
              <a:spcBef>
                <a:spcPts val="450"/>
              </a:spcBef>
              <a:buFont typeface="Wingdings" panose="05000000000000000000" pitchFamily="2" charset="2"/>
              <a:buChar char="q"/>
              <a:defRPr/>
            </a:pPr>
            <a:r>
              <a:rPr lang="en-US" sz="1440" b="1" dirty="0">
                <a:solidFill>
                  <a:prstClr val="black"/>
                </a:solidFill>
                <a:latin typeface="Cambria" panose="02040503050406030204" pitchFamily="18" charset="0"/>
                <a:ea typeface="Cambria" panose="02040503050406030204" pitchFamily="18" charset="0"/>
              </a:rPr>
              <a:t>After 12 AM midnight PRO may see Close of Poll data in </a:t>
            </a:r>
            <a:r>
              <a:rPr lang="en-US" sz="1440" b="1" dirty="0">
                <a:solidFill>
                  <a:srgbClr val="C00000"/>
                </a:solidFill>
                <a:latin typeface="Cambria" panose="02040503050406030204" pitchFamily="18" charset="0"/>
                <a:ea typeface="Cambria" panose="02040503050406030204" pitchFamily="18" charset="0"/>
              </a:rPr>
              <a:t>read only mode </a:t>
            </a:r>
          </a:p>
        </p:txBody>
      </p:sp>
      <p:pic>
        <p:nvPicPr>
          <p:cNvPr id="9" name="Picture 8">
            <a:extLst>
              <a:ext uri="{FF2B5EF4-FFF2-40B4-BE49-F238E27FC236}">
                <a16:creationId xmlns:a16="http://schemas.microsoft.com/office/drawing/2014/main" id="{B6002856-EEAE-8328-671F-D449C47853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15244" y="4266043"/>
            <a:ext cx="999862" cy="448918"/>
          </a:xfrm>
          <a:prstGeom prst="rect">
            <a:avLst/>
          </a:prstGeom>
        </p:spPr>
      </p:pic>
      <p:pic>
        <p:nvPicPr>
          <p:cNvPr id="3" name="Picture 2">
            <a:extLst>
              <a:ext uri="{FF2B5EF4-FFF2-40B4-BE49-F238E27FC236}">
                <a16:creationId xmlns:a16="http://schemas.microsoft.com/office/drawing/2014/main" id="{8995F5D2-4E76-448F-6013-CCAE3F1FD7C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408" y="771367"/>
            <a:ext cx="1742167" cy="3834206"/>
          </a:xfrm>
          <a:prstGeom prst="rect">
            <a:avLst/>
          </a:prstGeom>
        </p:spPr>
      </p:pic>
      <p:pic>
        <p:nvPicPr>
          <p:cNvPr id="11" name="Picture 10">
            <a:extLst>
              <a:ext uri="{FF2B5EF4-FFF2-40B4-BE49-F238E27FC236}">
                <a16:creationId xmlns:a16="http://schemas.microsoft.com/office/drawing/2014/main" id="{472A91FE-2641-F5C6-114E-DD91F2BEE85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313" y="685801"/>
            <a:ext cx="1982457" cy="4029160"/>
          </a:xfrm>
          <a:prstGeom prst="rect">
            <a:avLst/>
          </a:prstGeom>
        </p:spPr>
      </p:pic>
    </p:spTree>
    <p:extLst>
      <p:ext uri="{BB962C8B-B14F-4D97-AF65-F5344CB8AC3E}">
        <p14:creationId xmlns:p14="http://schemas.microsoft.com/office/powerpoint/2010/main" val="318942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85800"/>
            <a:ext cx="7315200" cy="4114800"/>
          </a:xfrm>
          <a:prstGeom prst="rect">
            <a:avLst/>
          </a:prstGeom>
        </p:spPr>
      </p:pic>
      <p:sp>
        <p:nvSpPr>
          <p:cNvPr id="15" name="Text Placeholder 32"/>
          <p:cNvSpPr txBox="1">
            <a:spLocks/>
          </p:cNvSpPr>
          <p:nvPr/>
        </p:nvSpPr>
        <p:spPr>
          <a:xfrm>
            <a:off x="-752389" y="1040222"/>
            <a:ext cx="7315199" cy="479788"/>
          </a:xfrm>
          <a:prstGeom prst="rect">
            <a:avLst/>
          </a:prstGeom>
        </p:spPr>
        <p:txBody>
          <a:bodyPr>
            <a:noAutofit/>
          </a:bodyPr>
          <a:lstStyle>
            <a:lvl1pPr marL="0" indent="0" algn="l" defTabSz="914400" rtl="0" eaLnBrk="1" latinLnBrk="0" hangingPunct="1">
              <a:lnSpc>
                <a:spcPct val="90000"/>
              </a:lnSpc>
              <a:spcBef>
                <a:spcPts val="1000"/>
              </a:spcBef>
              <a:buFontTx/>
              <a:buNone/>
              <a:defRPr sz="2400" b="1" kern="1200" baseline="0">
                <a:solidFill>
                  <a:srgbClr val="3F1C8E"/>
                </a:solidFill>
                <a:latin typeface="Avenir" panose="020B0503020203020204"/>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548640" fontAlgn="auto">
              <a:spcBef>
                <a:spcPts val="600"/>
              </a:spcBef>
              <a:spcAft>
                <a:spcPts val="0"/>
              </a:spcAft>
              <a:defRPr/>
            </a:pPr>
            <a:r>
              <a:rPr lang="en-US" sz="2880" dirty="0">
                <a:ln w="0"/>
                <a:solidFill>
                  <a:srgbClr val="5342BF"/>
                </a:solidFill>
                <a:effectLst>
                  <a:outerShdw blurRad="38100" dist="19050" dir="2700000" algn="tl" rotWithShape="0">
                    <a:prstClr val="black">
                      <a:alpha val="40000"/>
                    </a:prstClr>
                  </a:outerShdw>
                </a:effectLst>
                <a:latin typeface="Poppins" panose="00000500000000000000" pitchFamily="2" charset="0"/>
                <a:cs typeface="Poppins" panose="00000500000000000000" pitchFamily="2" charset="0"/>
              </a:rPr>
              <a:t>Offline Mode Support</a:t>
            </a:r>
            <a:endParaRPr lang="en-IN" sz="2880" dirty="0">
              <a:ln w="0"/>
              <a:solidFill>
                <a:srgbClr val="5342BF"/>
              </a:solidFill>
              <a:effectLst>
                <a:outerShdw blurRad="38100" dist="19050" dir="2700000" algn="tl" rotWithShape="0">
                  <a:prstClr val="black">
                    <a:alpha val="40000"/>
                  </a:prstClr>
                </a:outerShdw>
              </a:effectLst>
              <a:latin typeface="Poppins" panose="00000500000000000000" pitchFamily="2" charset="0"/>
              <a:cs typeface="Poppins" panose="00000500000000000000" pitchFamily="2" charset="0"/>
            </a:endParaRPr>
          </a:p>
        </p:txBody>
      </p:sp>
      <p:sp>
        <p:nvSpPr>
          <p:cNvPr id="3" name="Text Placeholder 6">
            <a:extLst>
              <a:ext uri="{FF2B5EF4-FFF2-40B4-BE49-F238E27FC236}">
                <a16:creationId xmlns:a16="http://schemas.microsoft.com/office/drawing/2014/main" id="{DFDBB190-C5E2-1E30-759B-5431902B091D}"/>
              </a:ext>
            </a:extLst>
          </p:cNvPr>
          <p:cNvSpPr txBox="1">
            <a:spLocks/>
          </p:cNvSpPr>
          <p:nvPr/>
        </p:nvSpPr>
        <p:spPr>
          <a:xfrm>
            <a:off x="207272" y="1720052"/>
            <a:ext cx="5097926" cy="2138675"/>
          </a:xfrm>
          <a:prstGeom prst="rect">
            <a:avLst/>
          </a:prstGeom>
        </p:spPr>
        <p:txBody>
          <a:bodyPr anchor="ctr">
            <a:noAutofit/>
          </a:bodyPr>
          <a:lstStyle>
            <a:lvl1pPr marL="0" marR="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sz="900" kern="1200" baseline="0">
                <a:solidFill>
                  <a:schemeClr val="bg2">
                    <a:lumMod val="50000"/>
                  </a:schemeClr>
                </a:solidFill>
                <a:latin typeface="Helvetica Neue" panose="02000503000000020004" pitchFamily="2" charset="0"/>
                <a:ea typeface="+mn-ea"/>
                <a:cs typeface="+mn-cs"/>
              </a:defRPr>
            </a:lvl1pPr>
            <a:lvl2pPr marL="342892"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685783"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3pPr>
            <a:lvl4pPr marL="1028675"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371566"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4320" indent="-274320" defTabSz="411470">
              <a:lnSpc>
                <a:spcPct val="150000"/>
              </a:lnSpc>
              <a:spcBef>
                <a:spcPts val="450"/>
              </a:spcBef>
              <a:buFont typeface="Wingdings" panose="05000000000000000000" pitchFamily="2" charset="2"/>
              <a:buChar char="q"/>
              <a:defRPr/>
            </a:pPr>
            <a:r>
              <a:rPr lang="en-US" sz="1920" b="1" dirty="0">
                <a:solidFill>
                  <a:prstClr val="black"/>
                </a:solidFill>
                <a:latin typeface="Cambria" panose="02040503050406030204" pitchFamily="18" charset="0"/>
                <a:ea typeface="Cambria" panose="02040503050406030204" pitchFamily="18" charset="0"/>
                <a:cs typeface="Poppins Medium" panose="00000600000000000000" pitchFamily="2" charset="0"/>
              </a:rPr>
              <a:t>PRO App will work in </a:t>
            </a:r>
            <a:r>
              <a:rPr lang="en-US" sz="1920" b="1" dirty="0">
                <a:solidFill>
                  <a:srgbClr val="C00000"/>
                </a:solidFill>
                <a:latin typeface="Cambria" panose="02040503050406030204" pitchFamily="18" charset="0"/>
                <a:ea typeface="Cambria" panose="02040503050406030204" pitchFamily="18" charset="0"/>
                <a:cs typeface="Poppins Medium" panose="00000600000000000000" pitchFamily="2" charset="0"/>
              </a:rPr>
              <a:t>offline</a:t>
            </a:r>
            <a:r>
              <a:rPr lang="en-US" sz="1920" b="1" dirty="0">
                <a:solidFill>
                  <a:prstClr val="black"/>
                </a:solidFill>
                <a:latin typeface="Cambria" panose="02040503050406030204" pitchFamily="18" charset="0"/>
                <a:ea typeface="Cambria" panose="02040503050406030204" pitchFamily="18" charset="0"/>
                <a:cs typeface="Poppins Medium" panose="00000600000000000000" pitchFamily="2" charset="0"/>
              </a:rPr>
              <a:t> mode as well </a:t>
            </a:r>
          </a:p>
          <a:p>
            <a:pPr marL="274320" indent="-274320" defTabSz="411470">
              <a:lnSpc>
                <a:spcPct val="150000"/>
              </a:lnSpc>
              <a:spcBef>
                <a:spcPts val="450"/>
              </a:spcBef>
              <a:buFont typeface="Wingdings" panose="05000000000000000000" pitchFamily="2" charset="2"/>
              <a:buChar char="q"/>
              <a:defRPr/>
            </a:pPr>
            <a:r>
              <a:rPr lang="en-US" sz="1920" b="1" dirty="0">
                <a:solidFill>
                  <a:prstClr val="black"/>
                </a:solidFill>
                <a:latin typeface="Cambria" panose="02040503050406030204" pitchFamily="18" charset="0"/>
                <a:ea typeface="Cambria" panose="02040503050406030204" pitchFamily="18" charset="0"/>
                <a:cs typeface="Poppins Medium" panose="00000600000000000000" pitchFamily="2" charset="0"/>
              </a:rPr>
              <a:t>Data stored </a:t>
            </a:r>
            <a:r>
              <a:rPr lang="en-US" sz="1920" b="1" dirty="0">
                <a:solidFill>
                  <a:srgbClr val="C00000"/>
                </a:solidFill>
                <a:latin typeface="Cambria" panose="02040503050406030204" pitchFamily="18" charset="0"/>
                <a:ea typeface="Cambria" panose="02040503050406030204" pitchFamily="18" charset="0"/>
                <a:cs typeface="Poppins Medium" panose="00000600000000000000" pitchFamily="2" charset="0"/>
              </a:rPr>
              <a:t>offline</a:t>
            </a:r>
            <a:r>
              <a:rPr lang="en-US" sz="1920" b="1" dirty="0">
                <a:solidFill>
                  <a:prstClr val="black"/>
                </a:solidFill>
                <a:latin typeface="Cambria" panose="02040503050406030204" pitchFamily="18" charset="0"/>
                <a:ea typeface="Cambria" panose="02040503050406030204" pitchFamily="18" charset="0"/>
                <a:cs typeface="Poppins Medium" panose="00000600000000000000" pitchFamily="2" charset="0"/>
              </a:rPr>
              <a:t> will be </a:t>
            </a:r>
            <a:r>
              <a:rPr lang="en-US" sz="1920" b="1" dirty="0">
                <a:solidFill>
                  <a:srgbClr val="C00000"/>
                </a:solidFill>
                <a:latin typeface="Cambria" panose="02040503050406030204" pitchFamily="18" charset="0"/>
                <a:ea typeface="Cambria" panose="02040503050406030204" pitchFamily="18" charset="0"/>
                <a:cs typeface="Poppins Medium" panose="00000600000000000000" pitchFamily="2" charset="0"/>
              </a:rPr>
              <a:t>sync</a:t>
            </a:r>
            <a:r>
              <a:rPr lang="en-US" sz="1920" b="1" dirty="0">
                <a:solidFill>
                  <a:prstClr val="black"/>
                </a:solidFill>
                <a:latin typeface="Cambria" panose="02040503050406030204" pitchFamily="18" charset="0"/>
                <a:ea typeface="Cambria" panose="02040503050406030204" pitchFamily="18" charset="0"/>
                <a:cs typeface="Poppins Medium" panose="00000600000000000000" pitchFamily="2" charset="0"/>
              </a:rPr>
              <a:t> to server </a:t>
            </a:r>
          </a:p>
          <a:p>
            <a:pPr marL="274320" indent="-274320" defTabSz="411470">
              <a:lnSpc>
                <a:spcPct val="150000"/>
              </a:lnSpc>
              <a:spcBef>
                <a:spcPts val="450"/>
              </a:spcBef>
              <a:buFont typeface="Wingdings" panose="05000000000000000000" pitchFamily="2" charset="2"/>
              <a:buChar char="q"/>
              <a:defRPr/>
            </a:pPr>
            <a:r>
              <a:rPr lang="en-US" sz="1920" b="1" dirty="0">
                <a:solidFill>
                  <a:prstClr val="black"/>
                </a:solidFill>
                <a:latin typeface="Cambria" panose="02040503050406030204" pitchFamily="18" charset="0"/>
                <a:ea typeface="Cambria" panose="02040503050406030204" pitchFamily="18" charset="0"/>
                <a:cs typeface="Poppins Medium" panose="00000600000000000000" pitchFamily="2" charset="0"/>
              </a:rPr>
              <a:t>Data stored offline will be transmitted to server through </a:t>
            </a:r>
            <a:r>
              <a:rPr lang="en-US" sz="1920" b="1" dirty="0">
                <a:solidFill>
                  <a:srgbClr val="C00000"/>
                </a:solidFill>
                <a:latin typeface="Cambria" panose="02040503050406030204" pitchFamily="18" charset="0"/>
                <a:ea typeface="Cambria" panose="02040503050406030204" pitchFamily="18" charset="0"/>
                <a:cs typeface="Poppins Medium" panose="00000600000000000000" pitchFamily="2" charset="0"/>
              </a:rPr>
              <a:t>SMS</a:t>
            </a:r>
            <a:r>
              <a:rPr lang="en-US" sz="1920" b="1" dirty="0">
                <a:solidFill>
                  <a:prstClr val="black"/>
                </a:solidFill>
                <a:latin typeface="Cambria" panose="02040503050406030204" pitchFamily="18" charset="0"/>
                <a:ea typeface="Cambria" panose="02040503050406030204" pitchFamily="18" charset="0"/>
                <a:cs typeface="Poppins Medium" panose="00000600000000000000" pitchFamily="2" charset="0"/>
              </a:rPr>
              <a:t> </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0370" y="4252873"/>
            <a:ext cx="909429" cy="408314"/>
          </a:xfrm>
          <a:prstGeom prst="rect">
            <a:avLst/>
          </a:prstGeom>
        </p:spPr>
      </p:pic>
      <p:pic>
        <p:nvPicPr>
          <p:cNvPr id="4" name="Picture 3">
            <a:extLst>
              <a:ext uri="{FF2B5EF4-FFF2-40B4-BE49-F238E27FC236}">
                <a16:creationId xmlns:a16="http://schemas.microsoft.com/office/drawing/2014/main" id="{9EAB8A52-8600-DAF5-AE62-FE59A99CD81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54772" y="926977"/>
            <a:ext cx="1638057" cy="3304850"/>
          </a:xfrm>
          <a:prstGeom prst="rect">
            <a:avLst/>
          </a:prstGeom>
        </p:spPr>
      </p:pic>
    </p:spTree>
    <p:extLst>
      <p:ext uri="{BB962C8B-B14F-4D97-AF65-F5344CB8AC3E}">
        <p14:creationId xmlns:p14="http://schemas.microsoft.com/office/powerpoint/2010/main" val="3400221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3682F-459A-F8A7-851D-B29260AB6667}"/>
            </a:ext>
          </a:extLst>
        </p:cNvPr>
        <p:cNvGrpSpPr/>
        <p:nvPr/>
      </p:nvGrpSpPr>
      <p:grpSpPr>
        <a:xfrm>
          <a:off x="0" y="0"/>
          <a:ext cx="0" cy="0"/>
          <a:chOff x="0" y="0"/>
          <a:chExt cx="0" cy="0"/>
        </a:xfrm>
      </p:grpSpPr>
      <p:pic>
        <p:nvPicPr>
          <p:cNvPr id="32" name="Picture 31">
            <a:extLst>
              <a:ext uri="{FF2B5EF4-FFF2-40B4-BE49-F238E27FC236}">
                <a16:creationId xmlns:a16="http://schemas.microsoft.com/office/drawing/2014/main" id="{3C7CCB75-E977-2ADB-1211-5BCC2A2B16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85800"/>
            <a:ext cx="7315200" cy="4114800"/>
          </a:xfrm>
          <a:prstGeom prst="rect">
            <a:avLst/>
          </a:prstGeom>
        </p:spPr>
      </p:pic>
      <p:sp>
        <p:nvSpPr>
          <p:cNvPr id="15" name="Text Placeholder 32">
            <a:extLst>
              <a:ext uri="{FF2B5EF4-FFF2-40B4-BE49-F238E27FC236}">
                <a16:creationId xmlns:a16="http://schemas.microsoft.com/office/drawing/2014/main" id="{018AC731-6185-8C3F-CCA9-F3AECF39EDD4}"/>
              </a:ext>
            </a:extLst>
          </p:cNvPr>
          <p:cNvSpPr txBox="1">
            <a:spLocks/>
          </p:cNvSpPr>
          <p:nvPr/>
        </p:nvSpPr>
        <p:spPr>
          <a:xfrm>
            <a:off x="-7109" y="755876"/>
            <a:ext cx="7315199" cy="479788"/>
          </a:xfrm>
          <a:prstGeom prst="rect">
            <a:avLst/>
          </a:prstGeom>
        </p:spPr>
        <p:txBody>
          <a:bodyPr>
            <a:noAutofit/>
          </a:bodyPr>
          <a:lstStyle>
            <a:lvl1pPr marL="0" indent="0" algn="l" defTabSz="914400" rtl="0" eaLnBrk="1" latinLnBrk="0" hangingPunct="1">
              <a:lnSpc>
                <a:spcPct val="90000"/>
              </a:lnSpc>
              <a:spcBef>
                <a:spcPts val="1000"/>
              </a:spcBef>
              <a:buFontTx/>
              <a:buNone/>
              <a:defRPr sz="2400" b="1" kern="1200" baseline="0">
                <a:solidFill>
                  <a:srgbClr val="3F1C8E"/>
                </a:solidFill>
                <a:latin typeface="Avenir" panose="020B0503020203020204"/>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548640" fontAlgn="auto">
              <a:spcBef>
                <a:spcPts val="600"/>
              </a:spcBef>
              <a:spcAft>
                <a:spcPts val="0"/>
              </a:spcAft>
              <a:defRPr/>
            </a:pPr>
            <a:r>
              <a:rPr lang="en-US" sz="2880" dirty="0">
                <a:ln w="0"/>
                <a:solidFill>
                  <a:srgbClr val="5342BF"/>
                </a:solidFill>
                <a:effectLst>
                  <a:outerShdw blurRad="38100" dist="19050" dir="2700000" algn="tl" rotWithShape="0">
                    <a:prstClr val="black">
                      <a:alpha val="40000"/>
                    </a:prstClr>
                  </a:outerShdw>
                </a:effectLst>
                <a:latin typeface="Poppins" panose="00000500000000000000" pitchFamily="2" charset="0"/>
                <a:cs typeface="Poppins" panose="00000500000000000000" pitchFamily="2" charset="0"/>
              </a:rPr>
              <a:t>Offline Mode Support</a:t>
            </a:r>
            <a:endParaRPr lang="en-IN" sz="2880" dirty="0">
              <a:ln w="0"/>
              <a:solidFill>
                <a:srgbClr val="5342BF"/>
              </a:solidFill>
              <a:effectLst>
                <a:outerShdw blurRad="38100" dist="19050" dir="2700000" algn="tl" rotWithShape="0">
                  <a:prstClr val="black">
                    <a:alpha val="40000"/>
                  </a:prstClr>
                </a:outerShdw>
              </a:effectLst>
              <a:latin typeface="Poppins" panose="00000500000000000000" pitchFamily="2" charset="0"/>
              <a:cs typeface="Poppins" panose="00000500000000000000" pitchFamily="2" charset="0"/>
            </a:endParaRPr>
          </a:p>
        </p:txBody>
      </p:sp>
      <p:pic>
        <p:nvPicPr>
          <p:cNvPr id="7" name="Picture 6">
            <a:extLst>
              <a:ext uri="{FF2B5EF4-FFF2-40B4-BE49-F238E27FC236}">
                <a16:creationId xmlns:a16="http://schemas.microsoft.com/office/drawing/2014/main" id="{4454DA8D-8750-4D97-F3A4-C6BD46918A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0370" y="4252873"/>
            <a:ext cx="909429" cy="408314"/>
          </a:xfrm>
          <a:prstGeom prst="rect">
            <a:avLst/>
          </a:prstGeom>
        </p:spPr>
      </p:pic>
      <p:pic>
        <p:nvPicPr>
          <p:cNvPr id="8" name="Picture 7">
            <a:extLst>
              <a:ext uri="{FF2B5EF4-FFF2-40B4-BE49-F238E27FC236}">
                <a16:creationId xmlns:a16="http://schemas.microsoft.com/office/drawing/2014/main" id="{7F71F733-A43C-C8F1-79A8-C0AA111BF2F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8522" y="1367825"/>
            <a:ext cx="1532966" cy="3373790"/>
          </a:xfrm>
          <a:prstGeom prst="rect">
            <a:avLst/>
          </a:prstGeom>
        </p:spPr>
      </p:pic>
      <p:pic>
        <p:nvPicPr>
          <p:cNvPr id="5" name="Picture 4">
            <a:extLst>
              <a:ext uri="{FF2B5EF4-FFF2-40B4-BE49-F238E27FC236}">
                <a16:creationId xmlns:a16="http://schemas.microsoft.com/office/drawing/2014/main" id="{1E65D7BD-FD8E-02EF-A542-C3CF5C7F9B9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921" y="1279719"/>
            <a:ext cx="1732370" cy="3520882"/>
          </a:xfrm>
          <a:prstGeom prst="rect">
            <a:avLst/>
          </a:prstGeom>
        </p:spPr>
      </p:pic>
      <p:pic>
        <p:nvPicPr>
          <p:cNvPr id="12" name="Picture 11">
            <a:extLst>
              <a:ext uri="{FF2B5EF4-FFF2-40B4-BE49-F238E27FC236}">
                <a16:creationId xmlns:a16="http://schemas.microsoft.com/office/drawing/2014/main" id="{E6BB9F41-7BAD-2DE5-C4BF-DD80270C471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41344" y="1387958"/>
            <a:ext cx="1523819" cy="3353658"/>
          </a:xfrm>
          <a:prstGeom prst="rect">
            <a:avLst/>
          </a:prstGeom>
        </p:spPr>
      </p:pic>
      <p:pic>
        <p:nvPicPr>
          <p:cNvPr id="10" name="Picture 9">
            <a:extLst>
              <a:ext uri="{FF2B5EF4-FFF2-40B4-BE49-F238E27FC236}">
                <a16:creationId xmlns:a16="http://schemas.microsoft.com/office/drawing/2014/main" id="{38B26C76-A181-1018-042F-36BEE2FF1C3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37071" y="1305002"/>
            <a:ext cx="1732370" cy="3520880"/>
          </a:xfrm>
          <a:prstGeom prst="rect">
            <a:avLst/>
          </a:prstGeom>
        </p:spPr>
      </p:pic>
      <p:pic>
        <p:nvPicPr>
          <p:cNvPr id="17" name="Picture 16">
            <a:extLst>
              <a:ext uri="{FF2B5EF4-FFF2-40B4-BE49-F238E27FC236}">
                <a16:creationId xmlns:a16="http://schemas.microsoft.com/office/drawing/2014/main" id="{3A9712A8-1618-B730-BFF2-C37CEFC9F5F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70669" y="1387958"/>
            <a:ext cx="1536486" cy="3381536"/>
          </a:xfrm>
          <a:prstGeom prst="rect">
            <a:avLst/>
          </a:prstGeom>
        </p:spPr>
      </p:pic>
      <p:pic>
        <p:nvPicPr>
          <p:cNvPr id="14" name="Picture 13">
            <a:extLst>
              <a:ext uri="{FF2B5EF4-FFF2-40B4-BE49-F238E27FC236}">
                <a16:creationId xmlns:a16="http://schemas.microsoft.com/office/drawing/2014/main" id="{5D5ABEA4-5F1B-CEE3-3FA4-199937E3854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66335" y="1311158"/>
            <a:ext cx="1732370" cy="3520880"/>
          </a:xfrm>
          <a:prstGeom prst="rect">
            <a:avLst/>
          </a:prstGeom>
        </p:spPr>
      </p:pic>
    </p:spTree>
    <p:extLst>
      <p:ext uri="{BB962C8B-B14F-4D97-AF65-F5344CB8AC3E}">
        <p14:creationId xmlns:p14="http://schemas.microsoft.com/office/powerpoint/2010/main" val="826441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D8307-87D4-D980-0139-5C064D65E90F}"/>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29829A6D-B038-0687-4AC3-64FF0377D96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0584"/>
            <a:ext cx="7315200" cy="4114800"/>
          </a:xfrm>
          <a:prstGeom prst="rect">
            <a:avLst/>
          </a:prstGeom>
        </p:spPr>
      </p:pic>
      <p:sp>
        <p:nvSpPr>
          <p:cNvPr id="14" name="Rectangle 13">
            <a:extLst>
              <a:ext uri="{FF2B5EF4-FFF2-40B4-BE49-F238E27FC236}">
                <a16:creationId xmlns:a16="http://schemas.microsoft.com/office/drawing/2014/main" id="{3A5F5FCB-E0EA-5BCC-96BA-598C51B969E4}"/>
              </a:ext>
            </a:extLst>
          </p:cNvPr>
          <p:cNvSpPr/>
          <p:nvPr/>
        </p:nvSpPr>
        <p:spPr>
          <a:xfrm>
            <a:off x="0" y="4135976"/>
            <a:ext cx="7315200" cy="79408"/>
          </a:xfrm>
          <a:prstGeom prst="rect">
            <a:avLst/>
          </a:prstGeom>
          <a:solidFill>
            <a:srgbClr val="5342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48640" eaLnBrk="1" fontAlgn="auto" hangingPunct="1">
              <a:spcBef>
                <a:spcPts val="0"/>
              </a:spcBef>
              <a:spcAft>
                <a:spcPts val="0"/>
              </a:spcAft>
            </a:pPr>
            <a:endParaRPr lang="en-IN" sz="1080">
              <a:solidFill>
                <a:prstClr val="white"/>
              </a:solidFill>
              <a:latin typeface="Calibri" panose="020F0502020204030204"/>
            </a:endParaRPr>
          </a:p>
        </p:txBody>
      </p:sp>
      <p:sp>
        <p:nvSpPr>
          <p:cNvPr id="15" name="Oval 14">
            <a:extLst>
              <a:ext uri="{FF2B5EF4-FFF2-40B4-BE49-F238E27FC236}">
                <a16:creationId xmlns:a16="http://schemas.microsoft.com/office/drawing/2014/main" id="{D8DEDB71-FED9-8A1B-2835-F43D46306D0B}"/>
              </a:ext>
            </a:extLst>
          </p:cNvPr>
          <p:cNvSpPr/>
          <p:nvPr/>
        </p:nvSpPr>
        <p:spPr>
          <a:xfrm>
            <a:off x="6232263" y="100584"/>
            <a:ext cx="962526" cy="962526"/>
          </a:xfrm>
          <a:prstGeom prst="ellipse">
            <a:avLst/>
          </a:prstGeom>
          <a:solidFill>
            <a:srgbClr val="5342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48640" eaLnBrk="1" fontAlgn="auto" hangingPunct="1">
              <a:spcBef>
                <a:spcPts val="0"/>
              </a:spcBef>
              <a:spcAft>
                <a:spcPts val="0"/>
              </a:spcAft>
            </a:pPr>
            <a:endParaRPr lang="en-IN" sz="1080" dirty="0">
              <a:solidFill>
                <a:prstClr val="white"/>
              </a:solidFill>
              <a:latin typeface="Calibri" panose="020F0502020204030204"/>
            </a:endParaRPr>
          </a:p>
        </p:txBody>
      </p:sp>
      <p:pic>
        <p:nvPicPr>
          <p:cNvPr id="5" name="Picture 4">
            <a:extLst>
              <a:ext uri="{FF2B5EF4-FFF2-40B4-BE49-F238E27FC236}">
                <a16:creationId xmlns:a16="http://schemas.microsoft.com/office/drawing/2014/main" id="{5C189C69-B7AA-79B6-3FF9-0EA0AE7E53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57780" y="1819981"/>
            <a:ext cx="1457901" cy="3299460"/>
          </a:xfrm>
          <a:prstGeom prst="rect">
            <a:avLst/>
          </a:prstGeom>
        </p:spPr>
      </p:pic>
      <p:pic>
        <p:nvPicPr>
          <p:cNvPr id="7" name="Picture 6">
            <a:extLst>
              <a:ext uri="{FF2B5EF4-FFF2-40B4-BE49-F238E27FC236}">
                <a16:creationId xmlns:a16="http://schemas.microsoft.com/office/drawing/2014/main" id="{EAB72089-A254-210D-4AE6-862793F300F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84974" y="1819981"/>
            <a:ext cx="1457901" cy="3299460"/>
          </a:xfrm>
          <a:prstGeom prst="rect">
            <a:avLst/>
          </a:prstGeom>
        </p:spPr>
      </p:pic>
      <p:pic>
        <p:nvPicPr>
          <p:cNvPr id="8" name="Picture 7">
            <a:extLst>
              <a:ext uri="{FF2B5EF4-FFF2-40B4-BE49-F238E27FC236}">
                <a16:creationId xmlns:a16="http://schemas.microsoft.com/office/drawing/2014/main" id="{C5080576-5E46-3EEF-0512-6A87DBA4997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67216" y="1819981"/>
            <a:ext cx="1457901" cy="3299460"/>
          </a:xfrm>
          <a:prstGeom prst="rect">
            <a:avLst/>
          </a:prstGeom>
        </p:spPr>
      </p:pic>
      <p:sp>
        <p:nvSpPr>
          <p:cNvPr id="9" name="TextBox 8">
            <a:extLst>
              <a:ext uri="{FF2B5EF4-FFF2-40B4-BE49-F238E27FC236}">
                <a16:creationId xmlns:a16="http://schemas.microsoft.com/office/drawing/2014/main" id="{454BF514-983D-20CE-1C35-A46BCE5D4FE2}"/>
              </a:ext>
            </a:extLst>
          </p:cNvPr>
          <p:cNvSpPr txBox="1"/>
          <p:nvPr/>
        </p:nvSpPr>
        <p:spPr>
          <a:xfrm>
            <a:off x="1453579" y="1579916"/>
            <a:ext cx="1066302" cy="276999"/>
          </a:xfrm>
          <a:prstGeom prst="rect">
            <a:avLst/>
          </a:prstGeom>
          <a:noFill/>
        </p:spPr>
        <p:txBody>
          <a:bodyPr wrap="square" rtlCol="0">
            <a:spAutoFit/>
          </a:bodyPr>
          <a:lstStyle/>
          <a:p>
            <a:pPr defTabSz="548640" eaLnBrk="1" fontAlgn="auto" hangingPunct="1">
              <a:spcBef>
                <a:spcPts val="0"/>
              </a:spcBef>
              <a:spcAft>
                <a:spcPts val="0"/>
              </a:spcAft>
            </a:pPr>
            <a:r>
              <a:rPr lang="en-IN" sz="1200" b="1" dirty="0">
                <a:solidFill>
                  <a:srgbClr val="70AD47">
                    <a:lumMod val="75000"/>
                  </a:srgbClr>
                </a:solidFill>
                <a:latin typeface="Cambria" panose="02040503050406030204" pitchFamily="18" charset="0"/>
                <a:ea typeface="Cambria" panose="02040503050406030204" pitchFamily="18" charset="0"/>
              </a:rPr>
              <a:t>Data Synced</a:t>
            </a:r>
          </a:p>
        </p:txBody>
      </p:sp>
      <p:sp>
        <p:nvSpPr>
          <p:cNvPr id="13" name="Text Placeholder 32">
            <a:extLst>
              <a:ext uri="{FF2B5EF4-FFF2-40B4-BE49-F238E27FC236}">
                <a16:creationId xmlns:a16="http://schemas.microsoft.com/office/drawing/2014/main" id="{B2EF0D36-AB51-7021-5EA3-FEA27FE47C4A}"/>
              </a:ext>
            </a:extLst>
          </p:cNvPr>
          <p:cNvSpPr txBox="1">
            <a:spLocks/>
          </p:cNvSpPr>
          <p:nvPr/>
        </p:nvSpPr>
        <p:spPr>
          <a:xfrm>
            <a:off x="418552" y="239999"/>
            <a:ext cx="6655826" cy="479788"/>
          </a:xfrm>
          <a:prstGeom prst="rect">
            <a:avLst/>
          </a:prstGeom>
        </p:spPr>
        <p:txBody>
          <a:bodyPr>
            <a:noAutofit/>
          </a:bodyPr>
          <a:lstStyle>
            <a:lvl1pPr marL="0" indent="0" algn="l" defTabSz="914400" rtl="0" eaLnBrk="1" latinLnBrk="0" hangingPunct="1">
              <a:lnSpc>
                <a:spcPct val="90000"/>
              </a:lnSpc>
              <a:spcBef>
                <a:spcPts val="1000"/>
              </a:spcBef>
              <a:buFontTx/>
              <a:buNone/>
              <a:defRPr sz="2400" b="1" kern="1200" baseline="0">
                <a:solidFill>
                  <a:srgbClr val="3F1C8E"/>
                </a:solidFill>
                <a:latin typeface="Avenir" panose="020B0503020203020204"/>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548640" fontAlgn="auto">
              <a:spcBef>
                <a:spcPts val="600"/>
              </a:spcBef>
              <a:spcAft>
                <a:spcPts val="0"/>
              </a:spcAft>
              <a:defRPr/>
            </a:pPr>
            <a:r>
              <a:rPr lang="en-US" sz="2880" dirty="0">
                <a:ln w="0"/>
                <a:solidFill>
                  <a:srgbClr val="5342BF"/>
                </a:solidFill>
                <a:effectLst>
                  <a:outerShdw blurRad="38100" dist="19050" dir="2700000" algn="tl" rotWithShape="0">
                    <a:prstClr val="black">
                      <a:alpha val="40000"/>
                    </a:prstClr>
                  </a:outerShdw>
                </a:effectLst>
                <a:latin typeface="Poppins" panose="00000500000000000000" pitchFamily="2" charset="0"/>
                <a:cs typeface="Poppins" panose="00000500000000000000" pitchFamily="2" charset="0"/>
              </a:rPr>
              <a:t>Offline Mode Support</a:t>
            </a:r>
            <a:endParaRPr lang="en-IN" sz="2880" dirty="0">
              <a:ln w="0"/>
              <a:solidFill>
                <a:srgbClr val="5342BF"/>
              </a:solidFill>
              <a:effectLst>
                <a:outerShdw blurRad="38100" dist="19050" dir="2700000" algn="tl" rotWithShape="0">
                  <a:prstClr val="black">
                    <a:alpha val="40000"/>
                  </a:prstClr>
                </a:outerShdw>
              </a:effectLst>
              <a:latin typeface="Poppins" panose="00000500000000000000" pitchFamily="2" charset="0"/>
              <a:cs typeface="Poppins" panose="00000500000000000000" pitchFamily="2" charset="0"/>
            </a:endParaRPr>
          </a:p>
        </p:txBody>
      </p:sp>
      <p:sp>
        <p:nvSpPr>
          <p:cNvPr id="17" name="TextBox 16">
            <a:extLst>
              <a:ext uri="{FF2B5EF4-FFF2-40B4-BE49-F238E27FC236}">
                <a16:creationId xmlns:a16="http://schemas.microsoft.com/office/drawing/2014/main" id="{0D7EBC34-0C57-814F-6E95-CC5CAD6C3A56}"/>
              </a:ext>
            </a:extLst>
          </p:cNvPr>
          <p:cNvSpPr txBox="1"/>
          <p:nvPr/>
        </p:nvSpPr>
        <p:spPr>
          <a:xfrm>
            <a:off x="3338744" y="1582365"/>
            <a:ext cx="1066302" cy="276999"/>
          </a:xfrm>
          <a:prstGeom prst="rect">
            <a:avLst/>
          </a:prstGeom>
          <a:noFill/>
        </p:spPr>
        <p:txBody>
          <a:bodyPr wrap="square" rtlCol="0">
            <a:spAutoFit/>
          </a:bodyPr>
          <a:lstStyle/>
          <a:p>
            <a:pPr defTabSz="548640" eaLnBrk="1" fontAlgn="auto" hangingPunct="1">
              <a:spcBef>
                <a:spcPts val="0"/>
              </a:spcBef>
              <a:spcAft>
                <a:spcPts val="0"/>
              </a:spcAft>
            </a:pPr>
            <a:r>
              <a:rPr lang="en-IN" sz="1200" b="1" dirty="0">
                <a:solidFill>
                  <a:srgbClr val="C00000"/>
                </a:solidFill>
                <a:latin typeface="Cambria" panose="02040503050406030204" pitchFamily="18" charset="0"/>
                <a:ea typeface="Cambria" panose="02040503050406030204" pitchFamily="18" charset="0"/>
              </a:rPr>
              <a:t>Offline</a:t>
            </a:r>
          </a:p>
        </p:txBody>
      </p:sp>
      <p:sp>
        <p:nvSpPr>
          <p:cNvPr id="18" name="TextBox 17">
            <a:extLst>
              <a:ext uri="{FF2B5EF4-FFF2-40B4-BE49-F238E27FC236}">
                <a16:creationId xmlns:a16="http://schemas.microsoft.com/office/drawing/2014/main" id="{A374B364-40D4-E2DB-EC22-DF829B2A3BE4}"/>
              </a:ext>
            </a:extLst>
          </p:cNvPr>
          <p:cNvSpPr txBox="1"/>
          <p:nvPr/>
        </p:nvSpPr>
        <p:spPr>
          <a:xfrm>
            <a:off x="4444249" y="1579916"/>
            <a:ext cx="1382199" cy="461665"/>
          </a:xfrm>
          <a:prstGeom prst="rect">
            <a:avLst/>
          </a:prstGeom>
          <a:noFill/>
        </p:spPr>
        <p:txBody>
          <a:bodyPr wrap="square" rtlCol="0">
            <a:spAutoFit/>
          </a:bodyPr>
          <a:lstStyle/>
          <a:p>
            <a:pPr defTabSz="548640" eaLnBrk="1" fontAlgn="auto" hangingPunct="1">
              <a:spcBef>
                <a:spcPts val="0"/>
              </a:spcBef>
              <a:spcAft>
                <a:spcPts val="0"/>
              </a:spcAft>
            </a:pPr>
            <a:r>
              <a:rPr lang="en-IN" sz="1200" b="1" dirty="0">
                <a:solidFill>
                  <a:srgbClr val="C00000"/>
                </a:solidFill>
                <a:latin typeface="Cambria" panose="02040503050406030204" pitchFamily="18" charset="0"/>
                <a:ea typeface="Cambria" panose="02040503050406030204" pitchFamily="18" charset="0"/>
              </a:rPr>
              <a:t>Pending data Sync</a:t>
            </a:r>
          </a:p>
        </p:txBody>
      </p:sp>
      <p:pic>
        <p:nvPicPr>
          <p:cNvPr id="23" name="Picture 22">
            <a:extLst>
              <a:ext uri="{FF2B5EF4-FFF2-40B4-BE49-F238E27FC236}">
                <a16:creationId xmlns:a16="http://schemas.microsoft.com/office/drawing/2014/main" id="{AAEEE83B-FD2E-C4ED-A515-039CAEAFE25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20969" y="806054"/>
            <a:ext cx="731520" cy="731520"/>
          </a:xfrm>
          <a:prstGeom prst="rect">
            <a:avLst/>
          </a:prstGeom>
        </p:spPr>
      </p:pic>
      <p:pic>
        <p:nvPicPr>
          <p:cNvPr id="26" name="Picture 25">
            <a:extLst>
              <a:ext uri="{FF2B5EF4-FFF2-40B4-BE49-F238E27FC236}">
                <a16:creationId xmlns:a16="http://schemas.microsoft.com/office/drawing/2014/main" id="{2F2756DF-4FEB-D7D0-77F9-5754C40F25B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30406" y="806054"/>
            <a:ext cx="731520" cy="731520"/>
          </a:xfrm>
          <a:prstGeom prst="rect">
            <a:avLst/>
          </a:prstGeom>
        </p:spPr>
      </p:pic>
      <p:pic>
        <p:nvPicPr>
          <p:cNvPr id="27" name="Picture 26">
            <a:extLst>
              <a:ext uri="{FF2B5EF4-FFF2-40B4-BE49-F238E27FC236}">
                <a16:creationId xmlns:a16="http://schemas.microsoft.com/office/drawing/2014/main" id="{6F9B5D57-8B60-73CF-A4BE-1EF96258ED7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48165" y="806054"/>
            <a:ext cx="731520" cy="731520"/>
          </a:xfrm>
          <a:prstGeom prst="rect">
            <a:avLst/>
          </a:prstGeom>
        </p:spPr>
      </p:pic>
    </p:spTree>
    <p:extLst>
      <p:ext uri="{BB962C8B-B14F-4D97-AF65-F5344CB8AC3E}">
        <p14:creationId xmlns:p14="http://schemas.microsoft.com/office/powerpoint/2010/main" val="1658573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85800"/>
            <a:ext cx="7315200" cy="4114800"/>
          </a:xfrm>
          <a:prstGeom prst="rect">
            <a:avLst/>
          </a:prstGeom>
        </p:spPr>
      </p:pic>
      <p:pic>
        <p:nvPicPr>
          <p:cNvPr id="20" name="Picture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6721" y="2903950"/>
            <a:ext cx="6487284" cy="1292742"/>
          </a:xfrm>
          <a:prstGeom prst="rect">
            <a:avLst/>
          </a:prstGeom>
        </p:spPr>
      </p:pic>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581" y="1722850"/>
            <a:ext cx="6487284" cy="1292742"/>
          </a:xfrm>
          <a:prstGeom prst="rect">
            <a:avLst/>
          </a:prstGeom>
        </p:spPr>
      </p:pic>
      <p:sp>
        <p:nvSpPr>
          <p:cNvPr id="10" name="TextBox 9"/>
          <p:cNvSpPr txBox="1"/>
          <p:nvPr/>
        </p:nvSpPr>
        <p:spPr>
          <a:xfrm>
            <a:off x="494845" y="1003191"/>
            <a:ext cx="6273779" cy="494944"/>
          </a:xfrm>
          <a:prstGeom prst="rect">
            <a:avLst/>
          </a:prstGeom>
          <a:noFill/>
        </p:spPr>
        <p:txBody>
          <a:bodyPr wrap="square" rtlCol="0">
            <a:spAutoFit/>
          </a:bodyPr>
          <a:lstStyle/>
          <a:p>
            <a:pPr algn="ctr" defTabSz="548640" eaLnBrk="1" fontAlgn="auto" hangingPunct="1">
              <a:lnSpc>
                <a:spcPct val="90000"/>
              </a:lnSpc>
              <a:spcBef>
                <a:spcPts val="600"/>
              </a:spcBef>
              <a:spcAft>
                <a:spcPts val="0"/>
              </a:spcAft>
              <a:defRPr/>
            </a:pPr>
            <a:r>
              <a:rPr lang="en-IN" sz="2880" b="1" dirty="0">
                <a:ln w="0"/>
                <a:solidFill>
                  <a:srgbClr val="5342BF"/>
                </a:solidFill>
                <a:effectLst>
                  <a:outerShdw blurRad="38100" dist="19050" dir="2700000" algn="tl" rotWithShape="0">
                    <a:prstClr val="black">
                      <a:alpha val="40000"/>
                    </a:prstClr>
                  </a:outerShdw>
                </a:effectLst>
                <a:latin typeface="Poppins" panose="00000500000000000000" pitchFamily="2" charset="0"/>
                <a:cs typeface="Poppins" panose="00000500000000000000" pitchFamily="2" charset="0"/>
              </a:rPr>
              <a:t>Validation Rules (COP)</a:t>
            </a:r>
          </a:p>
        </p:txBody>
      </p:sp>
      <p:sp>
        <p:nvSpPr>
          <p:cNvPr id="12" name="Rectangle 11"/>
          <p:cNvSpPr/>
          <p:nvPr/>
        </p:nvSpPr>
        <p:spPr>
          <a:xfrm>
            <a:off x="1531621" y="3199703"/>
            <a:ext cx="5085434" cy="867930"/>
          </a:xfrm>
          <a:prstGeom prst="rect">
            <a:avLst/>
          </a:prstGeom>
        </p:spPr>
        <p:txBody>
          <a:bodyPr wrap="square">
            <a:spAutoFit/>
          </a:bodyPr>
          <a:lstStyle/>
          <a:p>
            <a:pPr defTabSz="548640" eaLnBrk="1" fontAlgn="auto" hangingPunct="1">
              <a:spcBef>
                <a:spcPts val="0"/>
              </a:spcBef>
              <a:spcAft>
                <a:spcPts val="0"/>
              </a:spcAft>
            </a:pPr>
            <a:r>
              <a:rPr lang="en-IN" sz="1680" b="1" dirty="0">
                <a:solidFill>
                  <a:prstClr val="white"/>
                </a:solidFill>
                <a:latin typeface="Cambria" panose="02040503050406030204" pitchFamily="18" charset="0"/>
                <a:ea typeface="Cambria" panose="02040503050406030204" pitchFamily="18" charset="0"/>
                <a:cs typeface="Arial" panose="020B0604020202020204" pitchFamily="34" charset="0"/>
              </a:rPr>
              <a:t>Close of Poll M+F+TG should be greater than or equal to Maximum data entered in any of the slots. </a:t>
            </a:r>
          </a:p>
        </p:txBody>
      </p:sp>
      <p:sp>
        <p:nvSpPr>
          <p:cNvPr id="14" name="Rectangle 13"/>
          <p:cNvSpPr/>
          <p:nvPr/>
        </p:nvSpPr>
        <p:spPr>
          <a:xfrm>
            <a:off x="1531620" y="2091957"/>
            <a:ext cx="1798320" cy="867930"/>
          </a:xfrm>
          <a:prstGeom prst="rect">
            <a:avLst/>
          </a:prstGeom>
        </p:spPr>
        <p:txBody>
          <a:bodyPr wrap="square">
            <a:spAutoFit/>
          </a:bodyPr>
          <a:lstStyle/>
          <a:p>
            <a:pPr defTabSz="548640" eaLnBrk="1" fontAlgn="auto" hangingPunct="1">
              <a:spcBef>
                <a:spcPts val="0"/>
              </a:spcBef>
              <a:spcAft>
                <a:spcPts val="0"/>
              </a:spcAft>
            </a:pPr>
            <a:r>
              <a:rPr lang="en-IN" sz="1680" b="1" dirty="0">
                <a:solidFill>
                  <a:prstClr val="white"/>
                </a:solidFill>
                <a:latin typeface="Cambria" panose="02040503050406030204" pitchFamily="18" charset="0"/>
                <a:ea typeface="Cambria" panose="02040503050406030204" pitchFamily="18" charset="0"/>
                <a:cs typeface="Arial" panose="020B0604020202020204" pitchFamily="34" charset="0"/>
              </a:rPr>
              <a:t>Total Votes </a:t>
            </a:r>
            <a:br>
              <a:rPr lang="en-IN" sz="1680" b="1" dirty="0">
                <a:solidFill>
                  <a:prstClr val="white"/>
                </a:solidFill>
                <a:latin typeface="Cambria" panose="02040503050406030204" pitchFamily="18" charset="0"/>
                <a:ea typeface="Cambria" panose="02040503050406030204" pitchFamily="18" charset="0"/>
                <a:cs typeface="Arial" panose="020B0604020202020204" pitchFamily="34" charset="0"/>
              </a:rPr>
            </a:br>
            <a:r>
              <a:rPr lang="en-IN" sz="1680" b="1" dirty="0">
                <a:solidFill>
                  <a:prstClr val="white"/>
                </a:solidFill>
                <a:latin typeface="Cambria" panose="02040503050406030204" pitchFamily="18" charset="0"/>
                <a:ea typeface="Cambria" panose="02040503050406030204" pitchFamily="18" charset="0"/>
                <a:cs typeface="Arial" panose="020B0604020202020204" pitchFamily="34" charset="0"/>
              </a:rPr>
              <a:t>recorded in EVM</a:t>
            </a:r>
          </a:p>
        </p:txBody>
      </p:sp>
      <p:sp>
        <p:nvSpPr>
          <p:cNvPr id="15" name="Rectangle 14"/>
          <p:cNvSpPr/>
          <p:nvPr/>
        </p:nvSpPr>
        <p:spPr>
          <a:xfrm>
            <a:off x="3771900" y="2083271"/>
            <a:ext cx="2773680" cy="867930"/>
          </a:xfrm>
          <a:prstGeom prst="rect">
            <a:avLst/>
          </a:prstGeom>
        </p:spPr>
        <p:txBody>
          <a:bodyPr wrap="square">
            <a:spAutoFit/>
          </a:bodyPr>
          <a:lstStyle/>
          <a:p>
            <a:pPr defTabSz="548640" eaLnBrk="1" fontAlgn="auto" hangingPunct="1">
              <a:spcBef>
                <a:spcPts val="0"/>
              </a:spcBef>
              <a:spcAft>
                <a:spcPts val="0"/>
              </a:spcAft>
            </a:pPr>
            <a:r>
              <a:rPr lang="en-IN" sz="1680" b="1" dirty="0">
                <a:solidFill>
                  <a:prstClr val="white"/>
                </a:solidFill>
                <a:latin typeface="Cambria" panose="02040503050406030204" pitchFamily="18" charset="0"/>
                <a:ea typeface="Cambria" panose="02040503050406030204" pitchFamily="18" charset="0"/>
                <a:cs typeface="Arial" panose="020B0604020202020204" pitchFamily="34" charset="0"/>
              </a:rPr>
              <a:t>Total Male + Total Female + </a:t>
            </a:r>
            <a:br>
              <a:rPr lang="en-IN" sz="1680" b="1" dirty="0">
                <a:solidFill>
                  <a:prstClr val="white"/>
                </a:solidFill>
                <a:latin typeface="Cambria" panose="02040503050406030204" pitchFamily="18" charset="0"/>
                <a:ea typeface="Cambria" panose="02040503050406030204" pitchFamily="18" charset="0"/>
                <a:cs typeface="Arial" panose="020B0604020202020204" pitchFamily="34" charset="0"/>
              </a:rPr>
            </a:br>
            <a:r>
              <a:rPr lang="en-IN" sz="1680" b="1" dirty="0">
                <a:solidFill>
                  <a:prstClr val="white"/>
                </a:solidFill>
                <a:latin typeface="Cambria" panose="02040503050406030204" pitchFamily="18" charset="0"/>
                <a:ea typeface="Cambria" panose="02040503050406030204" pitchFamily="18" charset="0"/>
                <a:cs typeface="Arial" panose="020B0604020202020204" pitchFamily="34" charset="0"/>
              </a:rPr>
              <a:t>Total TG + Total Test Vote</a:t>
            </a:r>
          </a:p>
        </p:txBody>
      </p:sp>
      <p:sp>
        <p:nvSpPr>
          <p:cNvPr id="16" name="Rectangle 15"/>
          <p:cNvSpPr/>
          <p:nvPr/>
        </p:nvSpPr>
        <p:spPr>
          <a:xfrm>
            <a:off x="3131820" y="2121373"/>
            <a:ext cx="609600" cy="480709"/>
          </a:xfrm>
          <a:prstGeom prst="rect">
            <a:avLst/>
          </a:prstGeom>
        </p:spPr>
        <p:txBody>
          <a:bodyPr wrap="square">
            <a:spAutoFit/>
          </a:bodyPr>
          <a:lstStyle/>
          <a:p>
            <a:pPr algn="ctr" defTabSz="548640" eaLnBrk="1" fontAlgn="auto" hangingPunct="1">
              <a:lnSpc>
                <a:spcPct val="150000"/>
              </a:lnSpc>
              <a:spcBef>
                <a:spcPts val="0"/>
              </a:spcBef>
              <a:spcAft>
                <a:spcPts val="0"/>
              </a:spcAft>
            </a:pPr>
            <a:r>
              <a:rPr lang="en-IN" sz="1920" b="1" dirty="0">
                <a:solidFill>
                  <a:prstClr val="white"/>
                </a:solidFill>
                <a:latin typeface="Cambria" panose="02040503050406030204" pitchFamily="18" charset="0"/>
                <a:ea typeface="Cambria" panose="02040503050406030204" pitchFamily="18" charset="0"/>
                <a:cs typeface="Poppins" panose="00000500000000000000" pitchFamily="2" charset="0"/>
              </a:rPr>
              <a:t>=</a:t>
            </a:r>
            <a:endParaRPr lang="en-IN" sz="1920" dirty="0">
              <a:solidFill>
                <a:prstClr val="white"/>
              </a:solidFill>
              <a:latin typeface="Cambria" panose="02040503050406030204" pitchFamily="18" charset="0"/>
              <a:ea typeface="Cambria" panose="02040503050406030204" pitchFamily="18" charset="0"/>
              <a:cs typeface="Poppins" panose="00000500000000000000" pitchFamily="2" charset="0"/>
            </a:endParaRPr>
          </a:p>
        </p:txBody>
      </p:sp>
      <p:sp>
        <p:nvSpPr>
          <p:cNvPr id="21" name="TextBox 20"/>
          <p:cNvSpPr txBox="1"/>
          <p:nvPr/>
        </p:nvSpPr>
        <p:spPr>
          <a:xfrm>
            <a:off x="860605" y="2164311"/>
            <a:ext cx="348172" cy="424732"/>
          </a:xfrm>
          <a:prstGeom prst="rect">
            <a:avLst/>
          </a:prstGeom>
          <a:noFill/>
        </p:spPr>
        <p:txBody>
          <a:bodyPr wrap="none" rtlCol="0">
            <a:spAutoFit/>
          </a:bodyPr>
          <a:lstStyle/>
          <a:p>
            <a:pPr defTabSz="548640" eaLnBrk="1" fontAlgn="auto" hangingPunct="1">
              <a:spcBef>
                <a:spcPts val="0"/>
              </a:spcBef>
              <a:spcAft>
                <a:spcPts val="0"/>
              </a:spcAft>
            </a:pPr>
            <a:r>
              <a:rPr lang="en-IN" sz="2160" b="1" dirty="0">
                <a:solidFill>
                  <a:srgbClr val="5342BF"/>
                </a:solidFill>
                <a:latin typeface="Cambria" panose="02040503050406030204" pitchFamily="18" charset="0"/>
                <a:ea typeface="Cambria" panose="02040503050406030204" pitchFamily="18" charset="0"/>
                <a:cs typeface="Poppins Medium" panose="00000600000000000000" pitchFamily="2" charset="0"/>
              </a:rPr>
              <a:t>1</a:t>
            </a:r>
          </a:p>
        </p:txBody>
      </p:sp>
      <p:sp>
        <p:nvSpPr>
          <p:cNvPr id="22" name="TextBox 21"/>
          <p:cNvSpPr txBox="1"/>
          <p:nvPr/>
        </p:nvSpPr>
        <p:spPr>
          <a:xfrm>
            <a:off x="807265" y="3337791"/>
            <a:ext cx="348172" cy="424732"/>
          </a:xfrm>
          <a:prstGeom prst="rect">
            <a:avLst/>
          </a:prstGeom>
          <a:noFill/>
        </p:spPr>
        <p:txBody>
          <a:bodyPr wrap="none" rtlCol="0">
            <a:spAutoFit/>
          </a:bodyPr>
          <a:lstStyle/>
          <a:p>
            <a:pPr defTabSz="548640" eaLnBrk="1" fontAlgn="auto" hangingPunct="1">
              <a:spcBef>
                <a:spcPts val="0"/>
              </a:spcBef>
              <a:spcAft>
                <a:spcPts val="0"/>
              </a:spcAft>
            </a:pPr>
            <a:r>
              <a:rPr lang="en-IN" sz="2160" b="1" dirty="0">
                <a:solidFill>
                  <a:srgbClr val="5342BF"/>
                </a:solidFill>
                <a:latin typeface="Cambria" panose="02040503050406030204" pitchFamily="18" charset="0"/>
                <a:ea typeface="Cambria" panose="02040503050406030204" pitchFamily="18" charset="0"/>
                <a:cs typeface="Poppins Medium" panose="00000600000000000000" pitchFamily="2" charset="0"/>
              </a:rPr>
              <a:t>2</a:t>
            </a:r>
          </a:p>
        </p:txBody>
      </p:sp>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52306" y="4210485"/>
            <a:ext cx="999862" cy="448918"/>
          </a:xfrm>
          <a:prstGeom prst="rect">
            <a:avLst/>
          </a:prstGeom>
        </p:spPr>
      </p:pic>
    </p:spTree>
    <p:extLst>
      <p:ext uri="{BB962C8B-B14F-4D97-AF65-F5344CB8AC3E}">
        <p14:creationId xmlns:p14="http://schemas.microsoft.com/office/powerpoint/2010/main" val="1896689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F6D364-33F2-5199-30C4-BCD5ED7C99EB}"/>
            </a:ext>
          </a:extLst>
        </p:cNvPr>
        <p:cNvGrpSpPr/>
        <p:nvPr/>
      </p:nvGrpSpPr>
      <p:grpSpPr>
        <a:xfrm>
          <a:off x="0" y="0"/>
          <a:ext cx="0" cy="0"/>
          <a:chOff x="0" y="0"/>
          <a:chExt cx="0" cy="0"/>
        </a:xfrm>
      </p:grpSpPr>
      <p:pic>
        <p:nvPicPr>
          <p:cNvPr id="32" name="Picture 31">
            <a:extLst>
              <a:ext uri="{FF2B5EF4-FFF2-40B4-BE49-F238E27FC236}">
                <a16:creationId xmlns:a16="http://schemas.microsoft.com/office/drawing/2014/main" id="{2ECB0E33-C98A-0F40-5743-EE2DB5B7592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90698"/>
            <a:ext cx="7315200" cy="4114800"/>
          </a:xfrm>
          <a:prstGeom prst="rect">
            <a:avLst/>
          </a:prstGeom>
        </p:spPr>
      </p:pic>
      <p:sp>
        <p:nvSpPr>
          <p:cNvPr id="15" name="Text Placeholder 32">
            <a:extLst>
              <a:ext uri="{FF2B5EF4-FFF2-40B4-BE49-F238E27FC236}">
                <a16:creationId xmlns:a16="http://schemas.microsoft.com/office/drawing/2014/main" id="{9322373C-5E38-075F-71D2-4B89D33DC975}"/>
              </a:ext>
            </a:extLst>
          </p:cNvPr>
          <p:cNvSpPr txBox="1">
            <a:spLocks/>
          </p:cNvSpPr>
          <p:nvPr/>
        </p:nvSpPr>
        <p:spPr>
          <a:xfrm>
            <a:off x="-68846" y="825215"/>
            <a:ext cx="7315199" cy="479788"/>
          </a:xfrm>
          <a:prstGeom prst="rect">
            <a:avLst/>
          </a:prstGeom>
        </p:spPr>
        <p:txBody>
          <a:bodyPr>
            <a:noAutofit/>
          </a:bodyPr>
          <a:lstStyle>
            <a:lvl1pPr marL="0" indent="0" algn="l" defTabSz="914400" rtl="0" eaLnBrk="1" latinLnBrk="0" hangingPunct="1">
              <a:lnSpc>
                <a:spcPct val="90000"/>
              </a:lnSpc>
              <a:spcBef>
                <a:spcPts val="1000"/>
              </a:spcBef>
              <a:buFontTx/>
              <a:buNone/>
              <a:defRPr sz="2400" b="1" kern="1200" baseline="0">
                <a:solidFill>
                  <a:srgbClr val="3F1C8E"/>
                </a:solidFill>
                <a:latin typeface="Avenir" panose="020B0503020203020204"/>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548640" fontAlgn="auto">
              <a:spcBef>
                <a:spcPts val="600"/>
              </a:spcBef>
              <a:spcAft>
                <a:spcPts val="0"/>
              </a:spcAft>
            </a:pPr>
            <a:r>
              <a:rPr lang="en-US" sz="2640" dirty="0">
                <a:ln w="0"/>
                <a:solidFill>
                  <a:srgbClr val="5242BF"/>
                </a:solidFill>
                <a:effectLst>
                  <a:outerShdw blurRad="38100" dist="19050" dir="2700000" algn="tl" rotWithShape="0">
                    <a:prstClr val="black">
                      <a:alpha val="40000"/>
                    </a:prstClr>
                  </a:outerShdw>
                </a:effectLst>
                <a:latin typeface="Poppins"/>
                <a:cs typeface="Poppins"/>
              </a:rPr>
              <a:t>Vernacular Language Support</a:t>
            </a:r>
            <a:endParaRPr lang="en-IN" sz="2640" dirty="0">
              <a:ln w="0"/>
              <a:solidFill>
                <a:srgbClr val="5242BF"/>
              </a:solidFill>
              <a:effectLst>
                <a:outerShdw blurRad="38100" dist="19050" dir="2700000" algn="tl" rotWithShape="0">
                  <a:prstClr val="black">
                    <a:alpha val="40000"/>
                  </a:prstClr>
                </a:outerShdw>
              </a:effectLst>
              <a:latin typeface="Poppins"/>
              <a:cs typeface="Poppins"/>
            </a:endParaRPr>
          </a:p>
        </p:txBody>
      </p:sp>
      <p:sp>
        <p:nvSpPr>
          <p:cNvPr id="3" name="Text Placeholder 6">
            <a:extLst>
              <a:ext uri="{FF2B5EF4-FFF2-40B4-BE49-F238E27FC236}">
                <a16:creationId xmlns:a16="http://schemas.microsoft.com/office/drawing/2014/main" id="{FAC32D96-239B-80BD-BAE0-B321A158DD67}"/>
              </a:ext>
            </a:extLst>
          </p:cNvPr>
          <p:cNvSpPr txBox="1">
            <a:spLocks/>
          </p:cNvSpPr>
          <p:nvPr/>
        </p:nvSpPr>
        <p:spPr>
          <a:xfrm>
            <a:off x="4090099" y="1360722"/>
            <a:ext cx="3130628" cy="3227000"/>
          </a:xfrm>
          <a:prstGeom prst="rect">
            <a:avLst/>
          </a:prstGeom>
        </p:spPr>
        <p:txBody>
          <a:bodyPr lIns="54864" tIns="27432" rIns="54864" bIns="27432" anchor="ctr">
            <a:noAutofit/>
          </a:bodyPr>
          <a:lstStyle>
            <a:lvl1pPr marL="0" marR="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sz="900" kern="1200" baseline="0">
                <a:solidFill>
                  <a:schemeClr val="bg2">
                    <a:lumMod val="50000"/>
                  </a:schemeClr>
                </a:solidFill>
                <a:latin typeface="Helvetica Neue" panose="02000503000000020004" pitchFamily="2" charset="0"/>
                <a:ea typeface="+mn-ea"/>
                <a:cs typeface="+mn-cs"/>
              </a:defRPr>
            </a:lvl1pPr>
            <a:lvl2pPr marL="342892"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685783"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3pPr>
            <a:lvl4pPr marL="1028675"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371566"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4320" indent="-274320" defTabSz="411470">
              <a:lnSpc>
                <a:spcPct val="150000"/>
              </a:lnSpc>
              <a:spcBef>
                <a:spcPts val="450"/>
              </a:spcBef>
              <a:buFont typeface="Wingdings" panose="05000000000000000000" pitchFamily="2" charset="2"/>
              <a:buChar char="q"/>
              <a:defRPr/>
            </a:pPr>
            <a:r>
              <a:rPr lang="en-US" sz="1920" b="1" dirty="0">
                <a:solidFill>
                  <a:prstClr val="black"/>
                </a:solidFill>
                <a:latin typeface="Cambria" panose="02040503050406030204" pitchFamily="18" charset="0"/>
                <a:ea typeface="Cambria" panose="02040503050406030204" pitchFamily="18" charset="0"/>
                <a:cs typeface="Mangal"/>
              </a:rPr>
              <a:t>Available in Vernacular languages</a:t>
            </a:r>
          </a:p>
          <a:p>
            <a:pPr marL="274320" indent="-274320" defTabSz="411470">
              <a:lnSpc>
                <a:spcPct val="150000"/>
              </a:lnSpc>
              <a:spcBef>
                <a:spcPts val="450"/>
              </a:spcBef>
              <a:buFont typeface="Wingdings" panose="05000000000000000000" pitchFamily="2" charset="2"/>
              <a:buChar char="q"/>
              <a:defRPr/>
            </a:pPr>
            <a:r>
              <a:rPr lang="en-US" sz="1920" b="1" dirty="0">
                <a:solidFill>
                  <a:prstClr val="black"/>
                </a:solidFill>
                <a:latin typeface="Cambria" panose="02040503050406030204" pitchFamily="18" charset="0"/>
                <a:ea typeface="Cambria" panose="02040503050406030204" pitchFamily="18" charset="0"/>
                <a:cs typeface="Mangal"/>
              </a:rPr>
              <a:t>Select language as per your convenience!</a:t>
            </a:r>
            <a:endParaRPr lang="en-IN" sz="1920" b="1" dirty="0">
              <a:solidFill>
                <a:prstClr val="black"/>
              </a:solidFill>
              <a:latin typeface="Cambria" panose="02040503050406030204" pitchFamily="18" charset="0"/>
              <a:ea typeface="Cambria" panose="02040503050406030204" pitchFamily="18" charset="0"/>
              <a:cs typeface="Mangal"/>
            </a:endParaRPr>
          </a:p>
        </p:txBody>
      </p:sp>
      <p:pic>
        <p:nvPicPr>
          <p:cNvPr id="7" name="Picture 6">
            <a:extLst>
              <a:ext uri="{FF2B5EF4-FFF2-40B4-BE49-F238E27FC236}">
                <a16:creationId xmlns:a16="http://schemas.microsoft.com/office/drawing/2014/main" id="{CB95DC86-6EDE-5991-5CF0-EF3159C106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0370" y="4252873"/>
            <a:ext cx="909429" cy="408314"/>
          </a:xfrm>
          <a:prstGeom prst="rect">
            <a:avLst/>
          </a:prstGeom>
        </p:spPr>
      </p:pic>
      <p:pic>
        <p:nvPicPr>
          <p:cNvPr id="5" name="Picture 4">
            <a:extLst>
              <a:ext uri="{FF2B5EF4-FFF2-40B4-BE49-F238E27FC236}">
                <a16:creationId xmlns:a16="http://schemas.microsoft.com/office/drawing/2014/main" id="{7C05A41A-0FA4-51FE-35B7-999DCBF8D9D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10580" y="1360722"/>
            <a:ext cx="1625313" cy="3279140"/>
          </a:xfrm>
          <a:prstGeom prst="rect">
            <a:avLst/>
          </a:prstGeom>
        </p:spPr>
      </p:pic>
      <p:pic>
        <p:nvPicPr>
          <p:cNvPr id="8" name="Picture 7">
            <a:extLst>
              <a:ext uri="{FF2B5EF4-FFF2-40B4-BE49-F238E27FC236}">
                <a16:creationId xmlns:a16="http://schemas.microsoft.com/office/drawing/2014/main" id="{AF23C53E-8653-2EA3-2629-0A2B595CD2A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5401" y="1360722"/>
            <a:ext cx="1625314" cy="3279141"/>
          </a:xfrm>
          <a:prstGeom prst="rect">
            <a:avLst/>
          </a:prstGeom>
        </p:spPr>
      </p:pic>
      <p:sp>
        <p:nvSpPr>
          <p:cNvPr id="9" name="Arrow: Right 8">
            <a:extLst>
              <a:ext uri="{FF2B5EF4-FFF2-40B4-BE49-F238E27FC236}">
                <a16:creationId xmlns:a16="http://schemas.microsoft.com/office/drawing/2014/main" id="{ED8635B3-233A-5365-B524-DC09459E5438}"/>
              </a:ext>
            </a:extLst>
          </p:cNvPr>
          <p:cNvSpPr/>
          <p:nvPr/>
        </p:nvSpPr>
        <p:spPr>
          <a:xfrm>
            <a:off x="1609876" y="2239413"/>
            <a:ext cx="654890" cy="404330"/>
          </a:xfrm>
          <a:prstGeom prst="rightArrow">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548640" eaLnBrk="1" fontAlgn="auto" hangingPunct="1">
              <a:spcBef>
                <a:spcPts val="0"/>
              </a:spcBef>
              <a:spcAft>
                <a:spcPts val="0"/>
              </a:spcAft>
            </a:pPr>
            <a:endParaRPr lang="en-IN" sz="1080">
              <a:solidFill>
                <a:prstClr val="white"/>
              </a:solidFill>
              <a:latin typeface="Calibri" panose="020F0502020204030204"/>
            </a:endParaRPr>
          </a:p>
        </p:txBody>
      </p:sp>
      <p:sp>
        <p:nvSpPr>
          <p:cNvPr id="10" name="Arrow: Down 9">
            <a:extLst>
              <a:ext uri="{FF2B5EF4-FFF2-40B4-BE49-F238E27FC236}">
                <a16:creationId xmlns:a16="http://schemas.microsoft.com/office/drawing/2014/main" id="{555E1F07-DD0D-9973-5D6A-8E49873C5ED5}"/>
              </a:ext>
            </a:extLst>
          </p:cNvPr>
          <p:cNvSpPr/>
          <p:nvPr/>
        </p:nvSpPr>
        <p:spPr>
          <a:xfrm>
            <a:off x="1166619" y="3363996"/>
            <a:ext cx="478434" cy="808659"/>
          </a:xfrm>
          <a:prstGeom prst="downArrow">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548640" eaLnBrk="1" fontAlgn="auto" hangingPunct="1">
              <a:spcBef>
                <a:spcPts val="0"/>
              </a:spcBef>
              <a:spcAft>
                <a:spcPts val="0"/>
              </a:spcAft>
            </a:pPr>
            <a:endParaRPr lang="en-IN" sz="1080">
              <a:solidFill>
                <a:prstClr val="white"/>
              </a:solidFill>
              <a:latin typeface="Calibri" panose="020F0502020204030204"/>
            </a:endParaRPr>
          </a:p>
        </p:txBody>
      </p:sp>
    </p:spTree>
    <p:extLst>
      <p:ext uri="{BB962C8B-B14F-4D97-AF65-F5344CB8AC3E}">
        <p14:creationId xmlns:p14="http://schemas.microsoft.com/office/powerpoint/2010/main" val="2084697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9D7F89-AF8B-05E4-EA84-BA84ED4F5923}"/>
            </a:ext>
          </a:extLst>
        </p:cNvPr>
        <p:cNvGrpSpPr/>
        <p:nvPr/>
      </p:nvGrpSpPr>
      <p:grpSpPr>
        <a:xfrm>
          <a:off x="0" y="0"/>
          <a:ext cx="0" cy="0"/>
          <a:chOff x="0" y="0"/>
          <a:chExt cx="0" cy="0"/>
        </a:xfrm>
      </p:grpSpPr>
      <p:sp>
        <p:nvSpPr>
          <p:cNvPr id="15" name="Text Placeholder 32">
            <a:extLst>
              <a:ext uri="{FF2B5EF4-FFF2-40B4-BE49-F238E27FC236}">
                <a16:creationId xmlns:a16="http://schemas.microsoft.com/office/drawing/2014/main" id="{78FC2A31-6ABD-08BF-178C-6335B1785C29}"/>
              </a:ext>
            </a:extLst>
          </p:cNvPr>
          <p:cNvSpPr txBox="1">
            <a:spLocks/>
          </p:cNvSpPr>
          <p:nvPr/>
        </p:nvSpPr>
        <p:spPr>
          <a:xfrm>
            <a:off x="1" y="936552"/>
            <a:ext cx="7315199" cy="479788"/>
          </a:xfrm>
          <a:prstGeom prst="rect">
            <a:avLst/>
          </a:prstGeom>
        </p:spPr>
        <p:txBody>
          <a:bodyPr lIns="54864" tIns="27432" rIns="54864" bIns="27432" anchor="t">
            <a:noAutofit/>
          </a:bodyPr>
          <a:lstStyle>
            <a:lvl1pPr marL="0" indent="0" algn="l" defTabSz="914400" rtl="0" eaLnBrk="1" latinLnBrk="0" hangingPunct="1">
              <a:lnSpc>
                <a:spcPct val="90000"/>
              </a:lnSpc>
              <a:spcBef>
                <a:spcPts val="1000"/>
              </a:spcBef>
              <a:buFontTx/>
              <a:buNone/>
              <a:defRPr sz="2400" b="1" kern="1200" baseline="0">
                <a:solidFill>
                  <a:srgbClr val="3F1C8E"/>
                </a:solidFill>
                <a:latin typeface="Avenir" panose="020B0503020203020204"/>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548640" fontAlgn="auto">
              <a:spcBef>
                <a:spcPts val="600"/>
              </a:spcBef>
              <a:spcAft>
                <a:spcPts val="0"/>
              </a:spcAft>
              <a:defRPr/>
            </a:pPr>
            <a:r>
              <a:rPr lang="en-US" sz="3240" dirty="0">
                <a:ln w="0"/>
                <a:solidFill>
                  <a:srgbClr val="5342BF"/>
                </a:solidFill>
                <a:effectLst>
                  <a:outerShdw blurRad="38100" dist="19050" dir="2700000" algn="tl" rotWithShape="0">
                    <a:prstClr val="black">
                      <a:alpha val="40000"/>
                    </a:prstClr>
                  </a:outerShdw>
                </a:effectLst>
                <a:latin typeface="Mangal"/>
                <a:cs typeface="Mangal"/>
              </a:rPr>
              <a:t>Video Tutorial</a:t>
            </a:r>
            <a:endParaRPr lang="en-US" sz="3240" dirty="0">
              <a:ln w="0"/>
              <a:solidFill>
                <a:srgbClr val="5342BF"/>
              </a:solidFill>
              <a:effectLst>
                <a:outerShdw blurRad="38100" dist="19050" dir="2700000" algn="tl" rotWithShape="0">
                  <a:prstClr val="black">
                    <a:alpha val="40000"/>
                  </a:prstClr>
                </a:outerShdw>
              </a:effectLst>
              <a:cs typeface="Poppins"/>
            </a:endParaRPr>
          </a:p>
        </p:txBody>
      </p:sp>
      <p:pic>
        <p:nvPicPr>
          <p:cNvPr id="7" name="Picture 6">
            <a:extLst>
              <a:ext uri="{FF2B5EF4-FFF2-40B4-BE49-F238E27FC236}">
                <a16:creationId xmlns:a16="http://schemas.microsoft.com/office/drawing/2014/main" id="{69774747-4848-85D7-0C02-EB82A487A9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0370" y="4252873"/>
            <a:ext cx="909429" cy="408314"/>
          </a:xfrm>
          <a:prstGeom prst="rect">
            <a:avLst/>
          </a:prstGeom>
        </p:spPr>
      </p:pic>
      <p:pic>
        <p:nvPicPr>
          <p:cNvPr id="8" name="Picture 7">
            <a:hlinkClick r:id="rId4"/>
            <a:extLst>
              <a:ext uri="{FF2B5EF4-FFF2-40B4-BE49-F238E27FC236}">
                <a16:creationId xmlns:a16="http://schemas.microsoft.com/office/drawing/2014/main" id="{EEE53581-0375-DCF7-6F9E-AA591D06F019}"/>
              </a:ext>
            </a:extLst>
          </p:cNvPr>
          <p:cNvPicPr>
            <a:picLocks noChangeAspect="1"/>
          </p:cNvPicPr>
          <p:nvPr/>
        </p:nvPicPr>
        <p:blipFill>
          <a:blip r:embed="rId5"/>
          <a:stretch>
            <a:fillRect/>
          </a:stretch>
        </p:blipFill>
        <p:spPr>
          <a:xfrm>
            <a:off x="480632" y="2556427"/>
            <a:ext cx="2823692" cy="1588326"/>
          </a:xfrm>
          <a:prstGeom prst="rect">
            <a:avLst/>
          </a:prstGeom>
        </p:spPr>
      </p:pic>
      <p:sp>
        <p:nvSpPr>
          <p:cNvPr id="10" name="TextBox 9">
            <a:extLst>
              <a:ext uri="{FF2B5EF4-FFF2-40B4-BE49-F238E27FC236}">
                <a16:creationId xmlns:a16="http://schemas.microsoft.com/office/drawing/2014/main" id="{885781F0-9040-7DC9-3A10-64582EDE2F06}"/>
              </a:ext>
            </a:extLst>
          </p:cNvPr>
          <p:cNvSpPr txBox="1"/>
          <p:nvPr/>
        </p:nvSpPr>
        <p:spPr>
          <a:xfrm>
            <a:off x="1234223" y="1582866"/>
            <a:ext cx="4871023" cy="757130"/>
          </a:xfrm>
          <a:prstGeom prst="rect">
            <a:avLst/>
          </a:prstGeom>
          <a:noFill/>
        </p:spPr>
        <p:txBody>
          <a:bodyPr wrap="square" rtlCol="0">
            <a:spAutoFit/>
          </a:bodyPr>
          <a:lstStyle/>
          <a:p>
            <a:pPr algn="ctr" defTabSz="548640" eaLnBrk="1" fontAlgn="auto" hangingPunct="1">
              <a:spcBef>
                <a:spcPts val="0"/>
              </a:spcBef>
              <a:spcAft>
                <a:spcPts val="0"/>
              </a:spcAft>
            </a:pPr>
            <a:r>
              <a:rPr lang="en-IN" sz="1440" b="1" dirty="0">
                <a:solidFill>
                  <a:srgbClr val="C00000"/>
                </a:solidFill>
                <a:latin typeface="Calibri" panose="020F0502020204030204"/>
                <a:hlinkClick r:id="rId4"/>
              </a:rPr>
              <a:t>https://www.youtube.com/watch?v=do_jMFvXPUE</a:t>
            </a:r>
            <a:br>
              <a:rPr lang="en-IN" sz="1440" b="1" dirty="0">
                <a:solidFill>
                  <a:srgbClr val="C00000"/>
                </a:solidFill>
                <a:latin typeface="Calibri" panose="020F0502020204030204"/>
              </a:rPr>
            </a:br>
            <a:br>
              <a:rPr lang="en-IN" sz="1440" b="1" dirty="0">
                <a:solidFill>
                  <a:srgbClr val="C00000"/>
                </a:solidFill>
                <a:latin typeface="Calibri" panose="020F0502020204030204"/>
              </a:rPr>
            </a:br>
            <a:r>
              <a:rPr lang="en-IN" sz="1440" b="1" dirty="0">
                <a:solidFill>
                  <a:srgbClr val="C00000"/>
                </a:solidFill>
                <a:latin typeface="Calibri" panose="020F0502020204030204"/>
              </a:rPr>
              <a:t>https://youtu.be/pX1AZ0c7V70</a:t>
            </a:r>
          </a:p>
        </p:txBody>
      </p:sp>
      <p:pic>
        <p:nvPicPr>
          <p:cNvPr id="5" name="Picture 4">
            <a:hlinkClick r:id="rId6"/>
            <a:extLst>
              <a:ext uri="{FF2B5EF4-FFF2-40B4-BE49-F238E27FC236}">
                <a16:creationId xmlns:a16="http://schemas.microsoft.com/office/drawing/2014/main" id="{6F234C54-2F0B-E61A-4528-93DF0C406BC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48203" y="2556426"/>
            <a:ext cx="2901238" cy="1631946"/>
          </a:xfrm>
          <a:prstGeom prst="rect">
            <a:avLst/>
          </a:prstGeom>
        </p:spPr>
      </p:pic>
      <p:sp>
        <p:nvSpPr>
          <p:cNvPr id="6" name="TextBox 5">
            <a:extLst>
              <a:ext uri="{FF2B5EF4-FFF2-40B4-BE49-F238E27FC236}">
                <a16:creationId xmlns:a16="http://schemas.microsoft.com/office/drawing/2014/main" id="{EA4F7046-38B6-0F3D-4251-82EFD6047BBF}"/>
              </a:ext>
            </a:extLst>
          </p:cNvPr>
          <p:cNvSpPr txBox="1"/>
          <p:nvPr/>
        </p:nvSpPr>
        <p:spPr>
          <a:xfrm>
            <a:off x="1330611" y="2190923"/>
            <a:ext cx="1226140" cy="461665"/>
          </a:xfrm>
          <a:prstGeom prst="rect">
            <a:avLst/>
          </a:prstGeom>
          <a:noFill/>
        </p:spPr>
        <p:txBody>
          <a:bodyPr wrap="square" rtlCol="0">
            <a:spAutoFit/>
          </a:bodyPr>
          <a:lstStyle/>
          <a:p>
            <a:pPr defTabSz="548640" eaLnBrk="1" fontAlgn="auto" hangingPunct="1">
              <a:spcBef>
                <a:spcPts val="0"/>
              </a:spcBef>
              <a:spcAft>
                <a:spcPts val="0"/>
              </a:spcAft>
            </a:pPr>
            <a:r>
              <a:rPr lang="en-US" sz="2400" dirty="0">
                <a:solidFill>
                  <a:srgbClr val="C00000"/>
                </a:solidFill>
                <a:latin typeface="Calibri" panose="020F0502020204030204"/>
              </a:rPr>
              <a:t>Hindi</a:t>
            </a:r>
            <a:endParaRPr lang="en-IN" sz="1080" dirty="0">
              <a:solidFill>
                <a:srgbClr val="C00000"/>
              </a:solidFill>
              <a:latin typeface="Calibri" panose="020F0502020204030204"/>
            </a:endParaRPr>
          </a:p>
        </p:txBody>
      </p:sp>
      <p:sp>
        <p:nvSpPr>
          <p:cNvPr id="9" name="TextBox 8">
            <a:extLst>
              <a:ext uri="{FF2B5EF4-FFF2-40B4-BE49-F238E27FC236}">
                <a16:creationId xmlns:a16="http://schemas.microsoft.com/office/drawing/2014/main" id="{7A15350C-17CD-DC09-03D2-8C96AF32C486}"/>
              </a:ext>
            </a:extLst>
          </p:cNvPr>
          <p:cNvSpPr txBox="1"/>
          <p:nvPr/>
        </p:nvSpPr>
        <p:spPr>
          <a:xfrm>
            <a:off x="5085957" y="2190923"/>
            <a:ext cx="1226140" cy="461665"/>
          </a:xfrm>
          <a:prstGeom prst="rect">
            <a:avLst/>
          </a:prstGeom>
          <a:noFill/>
        </p:spPr>
        <p:txBody>
          <a:bodyPr wrap="square" rtlCol="0">
            <a:spAutoFit/>
          </a:bodyPr>
          <a:lstStyle/>
          <a:p>
            <a:pPr defTabSz="548640" eaLnBrk="1" fontAlgn="auto" hangingPunct="1">
              <a:spcBef>
                <a:spcPts val="0"/>
              </a:spcBef>
              <a:spcAft>
                <a:spcPts val="0"/>
              </a:spcAft>
            </a:pPr>
            <a:r>
              <a:rPr lang="en-US" sz="2400" dirty="0">
                <a:solidFill>
                  <a:srgbClr val="C00000"/>
                </a:solidFill>
                <a:latin typeface="Calibri" panose="020F0502020204030204"/>
              </a:rPr>
              <a:t>English</a:t>
            </a:r>
            <a:endParaRPr lang="en-IN" sz="1080" dirty="0">
              <a:solidFill>
                <a:srgbClr val="C00000"/>
              </a:solidFill>
              <a:latin typeface="Calibri" panose="020F0502020204030204"/>
            </a:endParaRPr>
          </a:p>
        </p:txBody>
      </p:sp>
    </p:spTree>
    <p:extLst>
      <p:ext uri="{BB962C8B-B14F-4D97-AF65-F5344CB8AC3E}">
        <p14:creationId xmlns:p14="http://schemas.microsoft.com/office/powerpoint/2010/main" val="666390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85800"/>
            <a:ext cx="7315200" cy="4114800"/>
          </a:xfrm>
          <a:prstGeom prst="rect">
            <a:avLst/>
          </a:prstGeom>
        </p:spPr>
      </p:pic>
      <p:pic>
        <p:nvPicPr>
          <p:cNvPr id="54" name="Picture 5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648201" y="1668408"/>
            <a:ext cx="2423159" cy="2705467"/>
          </a:xfrm>
          <a:prstGeom prst="rect">
            <a:avLst/>
          </a:prstGeom>
        </p:spPr>
      </p:pic>
      <p:grpSp>
        <p:nvGrpSpPr>
          <p:cNvPr id="2" name="Group 1"/>
          <p:cNvGrpSpPr/>
          <p:nvPr/>
        </p:nvGrpSpPr>
        <p:grpSpPr>
          <a:xfrm>
            <a:off x="229946" y="3518075"/>
            <a:ext cx="4335874" cy="1095620"/>
            <a:chOff x="2262416" y="5037957"/>
            <a:chExt cx="7226456" cy="1826033"/>
          </a:xfrm>
        </p:grpSpPr>
        <p:sp>
          <p:nvSpPr>
            <p:cNvPr id="44" name="Google Shape;1301;p35"/>
            <p:cNvSpPr/>
            <p:nvPr/>
          </p:nvSpPr>
          <p:spPr>
            <a:xfrm>
              <a:off x="4332692" y="5037957"/>
              <a:ext cx="3834662" cy="1820042"/>
            </a:xfrm>
            <a:custGeom>
              <a:avLst/>
              <a:gdLst/>
              <a:ahLst/>
              <a:cxnLst/>
              <a:rect l="l" t="t" r="r" b="b"/>
              <a:pathLst>
                <a:path w="44964" h="24495" extrusionOk="0">
                  <a:moveTo>
                    <a:pt x="16849" y="10019"/>
                  </a:moveTo>
                  <a:lnTo>
                    <a:pt x="16849" y="10737"/>
                  </a:lnTo>
                  <a:lnTo>
                    <a:pt x="16465" y="10737"/>
                  </a:lnTo>
                  <a:lnTo>
                    <a:pt x="16465" y="10019"/>
                  </a:lnTo>
                  <a:close/>
                  <a:moveTo>
                    <a:pt x="17474" y="10019"/>
                  </a:moveTo>
                  <a:lnTo>
                    <a:pt x="17474" y="10737"/>
                  </a:lnTo>
                  <a:lnTo>
                    <a:pt x="17090" y="10737"/>
                  </a:lnTo>
                  <a:lnTo>
                    <a:pt x="17090" y="10019"/>
                  </a:lnTo>
                  <a:close/>
                  <a:moveTo>
                    <a:pt x="18098" y="10019"/>
                  </a:moveTo>
                  <a:lnTo>
                    <a:pt x="18098" y="10737"/>
                  </a:lnTo>
                  <a:lnTo>
                    <a:pt x="17709" y="10737"/>
                  </a:lnTo>
                  <a:lnTo>
                    <a:pt x="17709" y="10019"/>
                  </a:lnTo>
                  <a:close/>
                  <a:moveTo>
                    <a:pt x="18854" y="9997"/>
                  </a:moveTo>
                  <a:lnTo>
                    <a:pt x="18854" y="10737"/>
                  </a:lnTo>
                  <a:lnTo>
                    <a:pt x="18333" y="10737"/>
                  </a:lnTo>
                  <a:lnTo>
                    <a:pt x="18333" y="10019"/>
                  </a:lnTo>
                  <a:lnTo>
                    <a:pt x="18815" y="10019"/>
                  </a:lnTo>
                  <a:cubicBezTo>
                    <a:pt x="18815" y="10019"/>
                    <a:pt x="18832" y="10014"/>
                    <a:pt x="18854" y="9997"/>
                  </a:cubicBezTo>
                  <a:close/>
                  <a:moveTo>
                    <a:pt x="26380" y="9997"/>
                  </a:moveTo>
                  <a:cubicBezTo>
                    <a:pt x="26401" y="10014"/>
                    <a:pt x="26418" y="10019"/>
                    <a:pt x="26418" y="10019"/>
                  </a:cubicBezTo>
                  <a:lnTo>
                    <a:pt x="26899" y="10019"/>
                  </a:lnTo>
                  <a:lnTo>
                    <a:pt x="26899" y="10737"/>
                  </a:lnTo>
                  <a:lnTo>
                    <a:pt x="26380" y="10737"/>
                  </a:lnTo>
                  <a:lnTo>
                    <a:pt x="26380" y="9997"/>
                  </a:lnTo>
                  <a:close/>
                  <a:moveTo>
                    <a:pt x="27518" y="10019"/>
                  </a:moveTo>
                  <a:lnTo>
                    <a:pt x="27518" y="10737"/>
                  </a:lnTo>
                  <a:lnTo>
                    <a:pt x="27136" y="10737"/>
                  </a:lnTo>
                  <a:lnTo>
                    <a:pt x="27136" y="10019"/>
                  </a:lnTo>
                  <a:close/>
                  <a:moveTo>
                    <a:pt x="28143" y="10019"/>
                  </a:moveTo>
                  <a:lnTo>
                    <a:pt x="28143" y="10737"/>
                  </a:lnTo>
                  <a:lnTo>
                    <a:pt x="27760" y="10737"/>
                  </a:lnTo>
                  <a:lnTo>
                    <a:pt x="27760" y="10019"/>
                  </a:lnTo>
                  <a:close/>
                  <a:moveTo>
                    <a:pt x="28767" y="10019"/>
                  </a:moveTo>
                  <a:lnTo>
                    <a:pt x="28767" y="10737"/>
                  </a:lnTo>
                  <a:lnTo>
                    <a:pt x="28384" y="10737"/>
                  </a:lnTo>
                  <a:lnTo>
                    <a:pt x="28384" y="10019"/>
                  </a:lnTo>
                  <a:close/>
                  <a:moveTo>
                    <a:pt x="5845" y="13892"/>
                  </a:moveTo>
                  <a:lnTo>
                    <a:pt x="5845" y="14609"/>
                  </a:lnTo>
                  <a:lnTo>
                    <a:pt x="5461" y="14609"/>
                  </a:lnTo>
                  <a:lnTo>
                    <a:pt x="5461" y="13892"/>
                  </a:lnTo>
                  <a:close/>
                  <a:moveTo>
                    <a:pt x="6470" y="13892"/>
                  </a:moveTo>
                  <a:lnTo>
                    <a:pt x="6470" y="14609"/>
                  </a:lnTo>
                  <a:lnTo>
                    <a:pt x="6086" y="14609"/>
                  </a:lnTo>
                  <a:lnTo>
                    <a:pt x="6086" y="13892"/>
                  </a:lnTo>
                  <a:close/>
                  <a:moveTo>
                    <a:pt x="7094" y="13892"/>
                  </a:moveTo>
                  <a:lnTo>
                    <a:pt x="7094" y="14609"/>
                  </a:lnTo>
                  <a:lnTo>
                    <a:pt x="6710" y="14609"/>
                  </a:lnTo>
                  <a:lnTo>
                    <a:pt x="6710" y="13892"/>
                  </a:lnTo>
                  <a:close/>
                  <a:moveTo>
                    <a:pt x="7850" y="13864"/>
                  </a:moveTo>
                  <a:lnTo>
                    <a:pt x="7850" y="14609"/>
                  </a:lnTo>
                  <a:lnTo>
                    <a:pt x="7329" y="14609"/>
                  </a:lnTo>
                  <a:lnTo>
                    <a:pt x="7329" y="13892"/>
                  </a:lnTo>
                  <a:lnTo>
                    <a:pt x="7812" y="13892"/>
                  </a:lnTo>
                  <a:cubicBezTo>
                    <a:pt x="7812" y="13892"/>
                    <a:pt x="7828" y="13880"/>
                    <a:pt x="7850" y="13864"/>
                  </a:cubicBezTo>
                  <a:close/>
                  <a:moveTo>
                    <a:pt x="37114" y="13864"/>
                  </a:moveTo>
                  <a:cubicBezTo>
                    <a:pt x="37137" y="13880"/>
                    <a:pt x="37153" y="13892"/>
                    <a:pt x="37153" y="13892"/>
                  </a:cubicBezTo>
                  <a:lnTo>
                    <a:pt x="37635" y="13892"/>
                  </a:lnTo>
                  <a:lnTo>
                    <a:pt x="37635" y="14609"/>
                  </a:lnTo>
                  <a:lnTo>
                    <a:pt x="37114" y="14609"/>
                  </a:lnTo>
                  <a:lnTo>
                    <a:pt x="37114" y="13864"/>
                  </a:lnTo>
                  <a:close/>
                  <a:moveTo>
                    <a:pt x="38259" y="13892"/>
                  </a:moveTo>
                  <a:lnTo>
                    <a:pt x="38259" y="14609"/>
                  </a:lnTo>
                  <a:lnTo>
                    <a:pt x="37870" y="14609"/>
                  </a:lnTo>
                  <a:lnTo>
                    <a:pt x="37870" y="13892"/>
                  </a:lnTo>
                  <a:close/>
                  <a:moveTo>
                    <a:pt x="38879" y="13892"/>
                  </a:moveTo>
                  <a:lnTo>
                    <a:pt x="38879" y="14609"/>
                  </a:lnTo>
                  <a:lnTo>
                    <a:pt x="38495" y="14609"/>
                  </a:lnTo>
                  <a:lnTo>
                    <a:pt x="38495" y="13892"/>
                  </a:lnTo>
                  <a:close/>
                  <a:moveTo>
                    <a:pt x="39503" y="13892"/>
                  </a:moveTo>
                  <a:lnTo>
                    <a:pt x="39503" y="14609"/>
                  </a:lnTo>
                  <a:lnTo>
                    <a:pt x="39119" y="14609"/>
                  </a:lnTo>
                  <a:lnTo>
                    <a:pt x="39119" y="13892"/>
                  </a:lnTo>
                  <a:close/>
                  <a:moveTo>
                    <a:pt x="987" y="14291"/>
                  </a:moveTo>
                  <a:lnTo>
                    <a:pt x="987" y="15004"/>
                  </a:lnTo>
                  <a:lnTo>
                    <a:pt x="636" y="15004"/>
                  </a:lnTo>
                  <a:lnTo>
                    <a:pt x="636" y="14291"/>
                  </a:lnTo>
                  <a:close/>
                  <a:moveTo>
                    <a:pt x="44329" y="14291"/>
                  </a:moveTo>
                  <a:lnTo>
                    <a:pt x="44329" y="15004"/>
                  </a:lnTo>
                  <a:lnTo>
                    <a:pt x="43978" y="15004"/>
                  </a:lnTo>
                  <a:lnTo>
                    <a:pt x="43978" y="14291"/>
                  </a:lnTo>
                  <a:close/>
                  <a:moveTo>
                    <a:pt x="21789" y="20623"/>
                  </a:moveTo>
                  <a:lnTo>
                    <a:pt x="21751" y="22161"/>
                  </a:lnTo>
                  <a:lnTo>
                    <a:pt x="20892" y="22161"/>
                  </a:lnTo>
                  <a:lnTo>
                    <a:pt x="20892" y="20623"/>
                  </a:lnTo>
                  <a:close/>
                  <a:moveTo>
                    <a:pt x="24073" y="20623"/>
                  </a:moveTo>
                  <a:lnTo>
                    <a:pt x="24073" y="22161"/>
                  </a:lnTo>
                  <a:lnTo>
                    <a:pt x="23213" y="22161"/>
                  </a:lnTo>
                  <a:lnTo>
                    <a:pt x="23175" y="20623"/>
                  </a:lnTo>
                  <a:close/>
                  <a:moveTo>
                    <a:pt x="22485" y="1"/>
                  </a:moveTo>
                  <a:lnTo>
                    <a:pt x="22348" y="1885"/>
                  </a:lnTo>
                  <a:cubicBezTo>
                    <a:pt x="21954" y="2969"/>
                    <a:pt x="20826" y="3555"/>
                    <a:pt x="20826" y="3555"/>
                  </a:cubicBezTo>
                  <a:cubicBezTo>
                    <a:pt x="19413" y="4273"/>
                    <a:pt x="17829" y="5697"/>
                    <a:pt x="18854" y="8326"/>
                  </a:cubicBezTo>
                  <a:lnTo>
                    <a:pt x="18854" y="9318"/>
                  </a:lnTo>
                  <a:cubicBezTo>
                    <a:pt x="18837" y="9312"/>
                    <a:pt x="18832" y="9306"/>
                    <a:pt x="18815" y="9306"/>
                  </a:cubicBezTo>
                  <a:cubicBezTo>
                    <a:pt x="18815" y="9306"/>
                    <a:pt x="18749" y="8244"/>
                    <a:pt x="17643" y="7647"/>
                  </a:cubicBezTo>
                  <a:lnTo>
                    <a:pt x="17643" y="6892"/>
                  </a:lnTo>
                  <a:lnTo>
                    <a:pt x="17401" y="6892"/>
                  </a:lnTo>
                  <a:lnTo>
                    <a:pt x="17401" y="7647"/>
                  </a:lnTo>
                  <a:cubicBezTo>
                    <a:pt x="16296" y="8244"/>
                    <a:pt x="16225" y="9306"/>
                    <a:pt x="16225" y="9306"/>
                  </a:cubicBezTo>
                  <a:cubicBezTo>
                    <a:pt x="15457" y="9493"/>
                    <a:pt x="16225" y="10019"/>
                    <a:pt x="16225" y="10019"/>
                  </a:cubicBezTo>
                  <a:lnTo>
                    <a:pt x="16225" y="10737"/>
                  </a:lnTo>
                  <a:lnTo>
                    <a:pt x="15704" y="10737"/>
                  </a:lnTo>
                  <a:cubicBezTo>
                    <a:pt x="15704" y="10687"/>
                    <a:pt x="15699" y="10638"/>
                    <a:pt x="15699" y="10588"/>
                  </a:cubicBezTo>
                  <a:lnTo>
                    <a:pt x="15699" y="10413"/>
                  </a:lnTo>
                  <a:cubicBezTo>
                    <a:pt x="15693" y="10363"/>
                    <a:pt x="15687" y="10320"/>
                    <a:pt x="15682" y="10271"/>
                  </a:cubicBezTo>
                  <a:lnTo>
                    <a:pt x="15666" y="10107"/>
                  </a:lnTo>
                  <a:cubicBezTo>
                    <a:pt x="15654" y="10062"/>
                    <a:pt x="15644" y="10019"/>
                    <a:pt x="15639" y="9976"/>
                  </a:cubicBezTo>
                  <a:cubicBezTo>
                    <a:pt x="15627" y="9920"/>
                    <a:pt x="15616" y="9870"/>
                    <a:pt x="15600" y="9822"/>
                  </a:cubicBezTo>
                  <a:cubicBezTo>
                    <a:pt x="15589" y="9778"/>
                    <a:pt x="15578" y="9734"/>
                    <a:pt x="15561" y="9690"/>
                  </a:cubicBezTo>
                  <a:cubicBezTo>
                    <a:pt x="15545" y="9640"/>
                    <a:pt x="15535" y="9597"/>
                    <a:pt x="15518" y="9548"/>
                  </a:cubicBezTo>
                  <a:cubicBezTo>
                    <a:pt x="15502" y="9504"/>
                    <a:pt x="15485" y="9465"/>
                    <a:pt x="15462" y="9427"/>
                  </a:cubicBezTo>
                  <a:cubicBezTo>
                    <a:pt x="15447" y="9377"/>
                    <a:pt x="15424" y="9334"/>
                    <a:pt x="15409" y="9291"/>
                  </a:cubicBezTo>
                  <a:cubicBezTo>
                    <a:pt x="15386" y="9253"/>
                    <a:pt x="15364" y="9213"/>
                    <a:pt x="15348" y="9175"/>
                  </a:cubicBezTo>
                  <a:cubicBezTo>
                    <a:pt x="15320" y="9132"/>
                    <a:pt x="15298" y="9093"/>
                    <a:pt x="15277" y="9049"/>
                  </a:cubicBezTo>
                  <a:cubicBezTo>
                    <a:pt x="15255" y="9011"/>
                    <a:pt x="15227" y="8978"/>
                    <a:pt x="15206" y="8940"/>
                  </a:cubicBezTo>
                  <a:cubicBezTo>
                    <a:pt x="15179" y="8902"/>
                    <a:pt x="15156" y="8863"/>
                    <a:pt x="15129" y="8825"/>
                  </a:cubicBezTo>
                  <a:cubicBezTo>
                    <a:pt x="15101" y="8786"/>
                    <a:pt x="15075" y="8753"/>
                    <a:pt x="15047" y="8720"/>
                  </a:cubicBezTo>
                  <a:cubicBezTo>
                    <a:pt x="15019" y="8682"/>
                    <a:pt x="14992" y="8644"/>
                    <a:pt x="14964" y="8611"/>
                  </a:cubicBezTo>
                  <a:cubicBezTo>
                    <a:pt x="14931" y="8578"/>
                    <a:pt x="14904" y="8545"/>
                    <a:pt x="14877" y="8512"/>
                  </a:cubicBezTo>
                  <a:cubicBezTo>
                    <a:pt x="14845" y="8480"/>
                    <a:pt x="14817" y="8447"/>
                    <a:pt x="14784" y="8414"/>
                  </a:cubicBezTo>
                  <a:cubicBezTo>
                    <a:pt x="14751" y="8381"/>
                    <a:pt x="14724" y="8353"/>
                    <a:pt x="14691" y="8321"/>
                  </a:cubicBezTo>
                  <a:cubicBezTo>
                    <a:pt x="14658" y="8288"/>
                    <a:pt x="14625" y="8260"/>
                    <a:pt x="14592" y="8227"/>
                  </a:cubicBezTo>
                  <a:cubicBezTo>
                    <a:pt x="14559" y="8201"/>
                    <a:pt x="14527" y="8173"/>
                    <a:pt x="14494" y="8140"/>
                  </a:cubicBezTo>
                  <a:cubicBezTo>
                    <a:pt x="14461" y="8113"/>
                    <a:pt x="14428" y="8085"/>
                    <a:pt x="14390" y="8058"/>
                  </a:cubicBezTo>
                  <a:cubicBezTo>
                    <a:pt x="14357" y="8030"/>
                    <a:pt x="14324" y="8004"/>
                    <a:pt x="14291" y="7976"/>
                  </a:cubicBezTo>
                  <a:cubicBezTo>
                    <a:pt x="14269" y="7964"/>
                    <a:pt x="14253" y="7948"/>
                    <a:pt x="14236" y="7938"/>
                  </a:cubicBezTo>
                  <a:cubicBezTo>
                    <a:pt x="13968" y="7741"/>
                    <a:pt x="13683" y="7570"/>
                    <a:pt x="13399" y="7428"/>
                  </a:cubicBezTo>
                  <a:lnTo>
                    <a:pt x="13404" y="7428"/>
                  </a:lnTo>
                  <a:cubicBezTo>
                    <a:pt x="13404" y="7428"/>
                    <a:pt x="12275" y="6842"/>
                    <a:pt x="11880" y="5752"/>
                  </a:cubicBezTo>
                  <a:lnTo>
                    <a:pt x="11744" y="3873"/>
                  </a:lnTo>
                  <a:lnTo>
                    <a:pt x="11481" y="3873"/>
                  </a:lnTo>
                  <a:lnTo>
                    <a:pt x="11349" y="5752"/>
                  </a:lnTo>
                  <a:cubicBezTo>
                    <a:pt x="10950" y="6842"/>
                    <a:pt x="9827" y="7428"/>
                    <a:pt x="9827" y="7428"/>
                  </a:cubicBezTo>
                  <a:cubicBezTo>
                    <a:pt x="8409" y="8146"/>
                    <a:pt x="6826" y="9569"/>
                    <a:pt x="7850" y="12193"/>
                  </a:cubicBezTo>
                  <a:lnTo>
                    <a:pt x="7850" y="13184"/>
                  </a:lnTo>
                  <a:cubicBezTo>
                    <a:pt x="7838" y="13184"/>
                    <a:pt x="7828" y="13179"/>
                    <a:pt x="7812" y="13174"/>
                  </a:cubicBezTo>
                  <a:cubicBezTo>
                    <a:pt x="7812" y="13174"/>
                    <a:pt x="7746" y="12117"/>
                    <a:pt x="6639" y="11520"/>
                  </a:cubicBezTo>
                  <a:lnTo>
                    <a:pt x="6639" y="10764"/>
                  </a:lnTo>
                  <a:lnTo>
                    <a:pt x="6399" y="10764"/>
                  </a:lnTo>
                  <a:lnTo>
                    <a:pt x="6399" y="11520"/>
                  </a:lnTo>
                  <a:cubicBezTo>
                    <a:pt x="5292" y="12117"/>
                    <a:pt x="5226" y="13174"/>
                    <a:pt x="5226" y="13174"/>
                  </a:cubicBezTo>
                  <a:cubicBezTo>
                    <a:pt x="4453" y="13360"/>
                    <a:pt x="5226" y="13892"/>
                    <a:pt x="5226" y="13892"/>
                  </a:cubicBezTo>
                  <a:lnTo>
                    <a:pt x="5226" y="14609"/>
                  </a:lnTo>
                  <a:lnTo>
                    <a:pt x="4295" y="14609"/>
                  </a:lnTo>
                  <a:lnTo>
                    <a:pt x="4059" y="14658"/>
                  </a:lnTo>
                  <a:lnTo>
                    <a:pt x="4059" y="14373"/>
                  </a:lnTo>
                  <a:cubicBezTo>
                    <a:pt x="4059" y="14105"/>
                    <a:pt x="3841" y="13892"/>
                    <a:pt x="3578" y="13892"/>
                  </a:cubicBezTo>
                  <a:lnTo>
                    <a:pt x="3237" y="13892"/>
                  </a:lnTo>
                  <a:lnTo>
                    <a:pt x="3237" y="12795"/>
                  </a:lnTo>
                  <a:cubicBezTo>
                    <a:pt x="3237" y="12729"/>
                    <a:pt x="3178" y="12670"/>
                    <a:pt x="3112" y="12670"/>
                  </a:cubicBezTo>
                  <a:lnTo>
                    <a:pt x="3106" y="12670"/>
                  </a:lnTo>
                  <a:cubicBezTo>
                    <a:pt x="3035" y="12670"/>
                    <a:pt x="2981" y="12729"/>
                    <a:pt x="2981" y="12795"/>
                  </a:cubicBezTo>
                  <a:lnTo>
                    <a:pt x="2981" y="13892"/>
                  </a:lnTo>
                  <a:lnTo>
                    <a:pt x="2981" y="14893"/>
                  </a:lnTo>
                  <a:lnTo>
                    <a:pt x="2334" y="15030"/>
                  </a:lnTo>
                  <a:lnTo>
                    <a:pt x="2334" y="22161"/>
                  </a:lnTo>
                  <a:lnTo>
                    <a:pt x="1474" y="22161"/>
                  </a:lnTo>
                  <a:lnTo>
                    <a:pt x="1430" y="20525"/>
                  </a:lnTo>
                  <a:lnTo>
                    <a:pt x="1622" y="20525"/>
                  </a:lnTo>
                  <a:lnTo>
                    <a:pt x="1622" y="20283"/>
                  </a:lnTo>
                  <a:lnTo>
                    <a:pt x="1424" y="20283"/>
                  </a:lnTo>
                  <a:lnTo>
                    <a:pt x="1364" y="18005"/>
                  </a:lnTo>
                  <a:lnTo>
                    <a:pt x="1540" y="18005"/>
                  </a:lnTo>
                  <a:lnTo>
                    <a:pt x="1540" y="17764"/>
                  </a:lnTo>
                  <a:lnTo>
                    <a:pt x="1359" y="17764"/>
                  </a:lnTo>
                  <a:lnTo>
                    <a:pt x="1288" y="15244"/>
                  </a:lnTo>
                  <a:lnTo>
                    <a:pt x="1474" y="15244"/>
                  </a:lnTo>
                  <a:lnTo>
                    <a:pt x="1474" y="15004"/>
                  </a:lnTo>
                  <a:lnTo>
                    <a:pt x="1255" y="15004"/>
                  </a:lnTo>
                  <a:lnTo>
                    <a:pt x="1255" y="14291"/>
                  </a:lnTo>
                  <a:lnTo>
                    <a:pt x="1474" y="14291"/>
                  </a:lnTo>
                  <a:lnTo>
                    <a:pt x="1474" y="14077"/>
                  </a:lnTo>
                  <a:lnTo>
                    <a:pt x="1255" y="14077"/>
                  </a:lnTo>
                  <a:cubicBezTo>
                    <a:pt x="1255" y="14077"/>
                    <a:pt x="1173" y="13502"/>
                    <a:pt x="855" y="13452"/>
                  </a:cubicBezTo>
                  <a:lnTo>
                    <a:pt x="855" y="12971"/>
                  </a:lnTo>
                  <a:lnTo>
                    <a:pt x="767" y="12971"/>
                  </a:lnTo>
                  <a:lnTo>
                    <a:pt x="767" y="13452"/>
                  </a:lnTo>
                  <a:cubicBezTo>
                    <a:pt x="450" y="13508"/>
                    <a:pt x="368" y="14077"/>
                    <a:pt x="368" y="14077"/>
                  </a:cubicBezTo>
                  <a:lnTo>
                    <a:pt x="148" y="14077"/>
                  </a:lnTo>
                  <a:lnTo>
                    <a:pt x="148" y="14291"/>
                  </a:lnTo>
                  <a:lnTo>
                    <a:pt x="368" y="14291"/>
                  </a:lnTo>
                  <a:lnTo>
                    <a:pt x="368" y="15004"/>
                  </a:lnTo>
                  <a:lnTo>
                    <a:pt x="148" y="15004"/>
                  </a:lnTo>
                  <a:lnTo>
                    <a:pt x="148" y="15244"/>
                  </a:lnTo>
                  <a:lnTo>
                    <a:pt x="335" y="15244"/>
                  </a:lnTo>
                  <a:lnTo>
                    <a:pt x="269" y="17764"/>
                  </a:lnTo>
                  <a:lnTo>
                    <a:pt x="89" y="17764"/>
                  </a:lnTo>
                  <a:lnTo>
                    <a:pt x="89" y="18005"/>
                  </a:lnTo>
                  <a:lnTo>
                    <a:pt x="264" y="18005"/>
                  </a:lnTo>
                  <a:lnTo>
                    <a:pt x="198" y="20283"/>
                  </a:lnTo>
                  <a:lnTo>
                    <a:pt x="1" y="20283"/>
                  </a:lnTo>
                  <a:lnTo>
                    <a:pt x="1" y="20525"/>
                  </a:lnTo>
                  <a:lnTo>
                    <a:pt x="193" y="20525"/>
                  </a:lnTo>
                  <a:lnTo>
                    <a:pt x="148" y="22161"/>
                  </a:lnTo>
                  <a:lnTo>
                    <a:pt x="160" y="22161"/>
                  </a:lnTo>
                  <a:lnTo>
                    <a:pt x="160" y="24495"/>
                  </a:lnTo>
                  <a:lnTo>
                    <a:pt x="44816" y="24495"/>
                  </a:lnTo>
                  <a:lnTo>
                    <a:pt x="44816" y="22161"/>
                  </a:lnTo>
                  <a:lnTo>
                    <a:pt x="44772" y="20525"/>
                  </a:lnTo>
                  <a:lnTo>
                    <a:pt x="44964" y="20525"/>
                  </a:lnTo>
                  <a:lnTo>
                    <a:pt x="44964" y="20283"/>
                  </a:lnTo>
                  <a:lnTo>
                    <a:pt x="44766" y="20283"/>
                  </a:lnTo>
                  <a:lnTo>
                    <a:pt x="44706" y="18005"/>
                  </a:lnTo>
                  <a:lnTo>
                    <a:pt x="44882" y="18005"/>
                  </a:lnTo>
                  <a:lnTo>
                    <a:pt x="44882" y="17764"/>
                  </a:lnTo>
                  <a:lnTo>
                    <a:pt x="44695" y="17764"/>
                  </a:lnTo>
                  <a:lnTo>
                    <a:pt x="44630" y="15244"/>
                  </a:lnTo>
                  <a:lnTo>
                    <a:pt x="44816" y="15244"/>
                  </a:lnTo>
                  <a:lnTo>
                    <a:pt x="44816" y="15004"/>
                  </a:lnTo>
                  <a:lnTo>
                    <a:pt x="44597" y="15004"/>
                  </a:lnTo>
                  <a:lnTo>
                    <a:pt x="44597" y="14291"/>
                  </a:lnTo>
                  <a:lnTo>
                    <a:pt x="44816" y="14291"/>
                  </a:lnTo>
                  <a:lnTo>
                    <a:pt x="44816" y="14077"/>
                  </a:lnTo>
                  <a:lnTo>
                    <a:pt x="44597" y="14077"/>
                  </a:lnTo>
                  <a:cubicBezTo>
                    <a:pt x="44597" y="14077"/>
                    <a:pt x="44514" y="13508"/>
                    <a:pt x="44202" y="13452"/>
                  </a:cubicBezTo>
                  <a:lnTo>
                    <a:pt x="44202" y="12971"/>
                  </a:lnTo>
                  <a:lnTo>
                    <a:pt x="44109" y="12971"/>
                  </a:lnTo>
                  <a:lnTo>
                    <a:pt x="44109" y="13452"/>
                  </a:lnTo>
                  <a:cubicBezTo>
                    <a:pt x="43791" y="13502"/>
                    <a:pt x="43709" y="14077"/>
                    <a:pt x="43709" y="14077"/>
                  </a:cubicBezTo>
                  <a:lnTo>
                    <a:pt x="43490" y="14077"/>
                  </a:lnTo>
                  <a:lnTo>
                    <a:pt x="43490" y="14291"/>
                  </a:lnTo>
                  <a:lnTo>
                    <a:pt x="43709" y="14291"/>
                  </a:lnTo>
                  <a:lnTo>
                    <a:pt x="43709" y="15004"/>
                  </a:lnTo>
                  <a:lnTo>
                    <a:pt x="43490" y="15004"/>
                  </a:lnTo>
                  <a:lnTo>
                    <a:pt x="43490" y="15244"/>
                  </a:lnTo>
                  <a:lnTo>
                    <a:pt x="43677" y="15244"/>
                  </a:lnTo>
                  <a:lnTo>
                    <a:pt x="43611" y="17764"/>
                  </a:lnTo>
                  <a:lnTo>
                    <a:pt x="43424" y="17764"/>
                  </a:lnTo>
                  <a:lnTo>
                    <a:pt x="43424" y="18005"/>
                  </a:lnTo>
                  <a:lnTo>
                    <a:pt x="43600" y="18005"/>
                  </a:lnTo>
                  <a:lnTo>
                    <a:pt x="43540" y="20283"/>
                  </a:lnTo>
                  <a:lnTo>
                    <a:pt x="43343" y="20283"/>
                  </a:lnTo>
                  <a:lnTo>
                    <a:pt x="43343" y="20525"/>
                  </a:lnTo>
                  <a:lnTo>
                    <a:pt x="43535" y="20525"/>
                  </a:lnTo>
                  <a:lnTo>
                    <a:pt x="43490" y="22161"/>
                  </a:lnTo>
                  <a:lnTo>
                    <a:pt x="42630" y="22161"/>
                  </a:lnTo>
                  <a:lnTo>
                    <a:pt x="42630" y="15030"/>
                  </a:lnTo>
                  <a:lnTo>
                    <a:pt x="41983" y="14893"/>
                  </a:lnTo>
                  <a:lnTo>
                    <a:pt x="41983" y="13892"/>
                  </a:lnTo>
                  <a:lnTo>
                    <a:pt x="41983" y="12795"/>
                  </a:lnTo>
                  <a:cubicBezTo>
                    <a:pt x="41983" y="12729"/>
                    <a:pt x="41930" y="12670"/>
                    <a:pt x="41859" y="12670"/>
                  </a:cubicBezTo>
                  <a:cubicBezTo>
                    <a:pt x="41786" y="12670"/>
                    <a:pt x="41732" y="12729"/>
                    <a:pt x="41732" y="12795"/>
                  </a:cubicBezTo>
                  <a:lnTo>
                    <a:pt x="41732" y="13892"/>
                  </a:lnTo>
                  <a:lnTo>
                    <a:pt x="41387" y="13892"/>
                  </a:lnTo>
                  <a:cubicBezTo>
                    <a:pt x="41124" y="13892"/>
                    <a:pt x="40911" y="14105"/>
                    <a:pt x="40911" y="14373"/>
                  </a:cubicBezTo>
                  <a:lnTo>
                    <a:pt x="40911" y="14658"/>
                  </a:lnTo>
                  <a:lnTo>
                    <a:pt x="40669" y="14609"/>
                  </a:lnTo>
                  <a:lnTo>
                    <a:pt x="39743" y="14609"/>
                  </a:lnTo>
                  <a:lnTo>
                    <a:pt x="39743" y="13892"/>
                  </a:lnTo>
                  <a:cubicBezTo>
                    <a:pt x="39743" y="13892"/>
                    <a:pt x="40511" y="13360"/>
                    <a:pt x="39743" y="13174"/>
                  </a:cubicBezTo>
                  <a:cubicBezTo>
                    <a:pt x="39743" y="13174"/>
                    <a:pt x="39673" y="12117"/>
                    <a:pt x="38566" y="11520"/>
                  </a:cubicBezTo>
                  <a:lnTo>
                    <a:pt x="38566" y="10764"/>
                  </a:lnTo>
                  <a:lnTo>
                    <a:pt x="38325" y="10764"/>
                  </a:lnTo>
                  <a:lnTo>
                    <a:pt x="38325" y="11520"/>
                  </a:lnTo>
                  <a:cubicBezTo>
                    <a:pt x="37225" y="12117"/>
                    <a:pt x="37153" y="13174"/>
                    <a:pt x="37153" y="13174"/>
                  </a:cubicBezTo>
                  <a:cubicBezTo>
                    <a:pt x="37137" y="13179"/>
                    <a:pt x="37131" y="13184"/>
                    <a:pt x="37114" y="13184"/>
                  </a:cubicBezTo>
                  <a:lnTo>
                    <a:pt x="37114" y="12193"/>
                  </a:lnTo>
                  <a:cubicBezTo>
                    <a:pt x="38138" y="9569"/>
                    <a:pt x="36556" y="8146"/>
                    <a:pt x="35143" y="7428"/>
                  </a:cubicBezTo>
                  <a:cubicBezTo>
                    <a:pt x="35143" y="7428"/>
                    <a:pt x="34015" y="6842"/>
                    <a:pt x="33620" y="5752"/>
                  </a:cubicBezTo>
                  <a:lnTo>
                    <a:pt x="33484" y="3873"/>
                  </a:lnTo>
                  <a:lnTo>
                    <a:pt x="33221" y="3873"/>
                  </a:lnTo>
                  <a:lnTo>
                    <a:pt x="33089" y="5752"/>
                  </a:lnTo>
                  <a:cubicBezTo>
                    <a:pt x="32690" y="6842"/>
                    <a:pt x="31566" y="7428"/>
                    <a:pt x="31566" y="7428"/>
                  </a:cubicBezTo>
                  <a:cubicBezTo>
                    <a:pt x="31287" y="7570"/>
                    <a:pt x="31002" y="7741"/>
                    <a:pt x="30728" y="7938"/>
                  </a:cubicBezTo>
                  <a:cubicBezTo>
                    <a:pt x="30711" y="7948"/>
                    <a:pt x="30695" y="7964"/>
                    <a:pt x="30678" y="7976"/>
                  </a:cubicBezTo>
                  <a:cubicBezTo>
                    <a:pt x="30640" y="8004"/>
                    <a:pt x="30607" y="8030"/>
                    <a:pt x="30575" y="8058"/>
                  </a:cubicBezTo>
                  <a:cubicBezTo>
                    <a:pt x="30542" y="8085"/>
                    <a:pt x="30504" y="8113"/>
                    <a:pt x="30471" y="8140"/>
                  </a:cubicBezTo>
                  <a:cubicBezTo>
                    <a:pt x="30438" y="8173"/>
                    <a:pt x="30405" y="8201"/>
                    <a:pt x="30372" y="8227"/>
                  </a:cubicBezTo>
                  <a:cubicBezTo>
                    <a:pt x="30339" y="8260"/>
                    <a:pt x="30306" y="8288"/>
                    <a:pt x="30273" y="8321"/>
                  </a:cubicBezTo>
                  <a:cubicBezTo>
                    <a:pt x="30246" y="8353"/>
                    <a:pt x="30213" y="8381"/>
                    <a:pt x="30180" y="8414"/>
                  </a:cubicBezTo>
                  <a:cubicBezTo>
                    <a:pt x="30153" y="8447"/>
                    <a:pt x="30120" y="8480"/>
                    <a:pt x="30087" y="8512"/>
                  </a:cubicBezTo>
                  <a:cubicBezTo>
                    <a:pt x="30061" y="8545"/>
                    <a:pt x="30033" y="8578"/>
                    <a:pt x="30005" y="8611"/>
                  </a:cubicBezTo>
                  <a:cubicBezTo>
                    <a:pt x="29972" y="8644"/>
                    <a:pt x="29945" y="8682"/>
                    <a:pt x="29917" y="8720"/>
                  </a:cubicBezTo>
                  <a:cubicBezTo>
                    <a:pt x="29890" y="8753"/>
                    <a:pt x="29863" y="8786"/>
                    <a:pt x="29841" y="8825"/>
                  </a:cubicBezTo>
                  <a:cubicBezTo>
                    <a:pt x="29813" y="8863"/>
                    <a:pt x="29786" y="8902"/>
                    <a:pt x="29758" y="8940"/>
                  </a:cubicBezTo>
                  <a:cubicBezTo>
                    <a:pt x="29737" y="8978"/>
                    <a:pt x="29710" y="9011"/>
                    <a:pt x="29687" y="9049"/>
                  </a:cubicBezTo>
                  <a:cubicBezTo>
                    <a:pt x="29666" y="9093"/>
                    <a:pt x="29644" y="9132"/>
                    <a:pt x="29621" y="9175"/>
                  </a:cubicBezTo>
                  <a:cubicBezTo>
                    <a:pt x="29600" y="9213"/>
                    <a:pt x="29578" y="9253"/>
                    <a:pt x="29561" y="9291"/>
                  </a:cubicBezTo>
                  <a:cubicBezTo>
                    <a:pt x="29540" y="9334"/>
                    <a:pt x="29518" y="9377"/>
                    <a:pt x="29502" y="9427"/>
                  </a:cubicBezTo>
                  <a:cubicBezTo>
                    <a:pt x="29485" y="9465"/>
                    <a:pt x="29462" y="9504"/>
                    <a:pt x="29452" y="9548"/>
                  </a:cubicBezTo>
                  <a:cubicBezTo>
                    <a:pt x="29430" y="9597"/>
                    <a:pt x="29419" y="9640"/>
                    <a:pt x="29403" y="9690"/>
                  </a:cubicBezTo>
                  <a:cubicBezTo>
                    <a:pt x="29391" y="9734"/>
                    <a:pt x="29376" y="9778"/>
                    <a:pt x="29364" y="9822"/>
                  </a:cubicBezTo>
                  <a:cubicBezTo>
                    <a:pt x="29348" y="9870"/>
                    <a:pt x="29343" y="9920"/>
                    <a:pt x="29331" y="9976"/>
                  </a:cubicBezTo>
                  <a:cubicBezTo>
                    <a:pt x="29320" y="10019"/>
                    <a:pt x="29310" y="10062"/>
                    <a:pt x="29305" y="10107"/>
                  </a:cubicBezTo>
                  <a:cubicBezTo>
                    <a:pt x="29293" y="10161"/>
                    <a:pt x="29288" y="10216"/>
                    <a:pt x="29282" y="10271"/>
                  </a:cubicBezTo>
                  <a:cubicBezTo>
                    <a:pt x="29277" y="10320"/>
                    <a:pt x="29272" y="10363"/>
                    <a:pt x="29272" y="10413"/>
                  </a:cubicBezTo>
                  <a:cubicBezTo>
                    <a:pt x="29265" y="10474"/>
                    <a:pt x="29265" y="10528"/>
                    <a:pt x="29265" y="10588"/>
                  </a:cubicBezTo>
                  <a:cubicBezTo>
                    <a:pt x="29265" y="10638"/>
                    <a:pt x="29260" y="10687"/>
                    <a:pt x="29265" y="10737"/>
                  </a:cubicBezTo>
                  <a:lnTo>
                    <a:pt x="29002" y="10737"/>
                  </a:lnTo>
                  <a:lnTo>
                    <a:pt x="29002" y="10019"/>
                  </a:lnTo>
                  <a:cubicBezTo>
                    <a:pt x="29002" y="10019"/>
                    <a:pt x="29775" y="9493"/>
                    <a:pt x="29002" y="9306"/>
                  </a:cubicBezTo>
                  <a:cubicBezTo>
                    <a:pt x="29002" y="9306"/>
                    <a:pt x="28937" y="8244"/>
                    <a:pt x="27831" y="7647"/>
                  </a:cubicBezTo>
                  <a:lnTo>
                    <a:pt x="27831" y="6892"/>
                  </a:lnTo>
                  <a:lnTo>
                    <a:pt x="27589" y="6892"/>
                  </a:lnTo>
                  <a:lnTo>
                    <a:pt x="27589" y="7647"/>
                  </a:lnTo>
                  <a:cubicBezTo>
                    <a:pt x="26484" y="8244"/>
                    <a:pt x="26418" y="9306"/>
                    <a:pt x="26418" y="9306"/>
                  </a:cubicBezTo>
                  <a:cubicBezTo>
                    <a:pt x="26401" y="9306"/>
                    <a:pt x="26390" y="9312"/>
                    <a:pt x="26380" y="9318"/>
                  </a:cubicBezTo>
                  <a:lnTo>
                    <a:pt x="26380" y="8326"/>
                  </a:lnTo>
                  <a:cubicBezTo>
                    <a:pt x="26434" y="8189"/>
                    <a:pt x="26478" y="8058"/>
                    <a:pt x="26517" y="7931"/>
                  </a:cubicBezTo>
                  <a:cubicBezTo>
                    <a:pt x="26527" y="7888"/>
                    <a:pt x="26538" y="7850"/>
                    <a:pt x="26549" y="7807"/>
                  </a:cubicBezTo>
                  <a:cubicBezTo>
                    <a:pt x="26570" y="7724"/>
                    <a:pt x="26598" y="7636"/>
                    <a:pt x="26615" y="7559"/>
                  </a:cubicBezTo>
                  <a:cubicBezTo>
                    <a:pt x="26626" y="7511"/>
                    <a:pt x="26631" y="7461"/>
                    <a:pt x="26643" y="7412"/>
                  </a:cubicBezTo>
                  <a:cubicBezTo>
                    <a:pt x="26653" y="7340"/>
                    <a:pt x="26669" y="7269"/>
                    <a:pt x="26676" y="7203"/>
                  </a:cubicBezTo>
                  <a:cubicBezTo>
                    <a:pt x="26681" y="7155"/>
                    <a:pt x="26686" y="7105"/>
                    <a:pt x="26691" y="7056"/>
                  </a:cubicBezTo>
                  <a:cubicBezTo>
                    <a:pt x="26697" y="6990"/>
                    <a:pt x="26702" y="6924"/>
                    <a:pt x="26702" y="6864"/>
                  </a:cubicBezTo>
                  <a:cubicBezTo>
                    <a:pt x="26708" y="6814"/>
                    <a:pt x="26702" y="6765"/>
                    <a:pt x="26702" y="6715"/>
                  </a:cubicBezTo>
                  <a:cubicBezTo>
                    <a:pt x="26702" y="6662"/>
                    <a:pt x="26702" y="6601"/>
                    <a:pt x="26697" y="6541"/>
                  </a:cubicBezTo>
                  <a:cubicBezTo>
                    <a:pt x="26697" y="6497"/>
                    <a:pt x="26691" y="6447"/>
                    <a:pt x="26686" y="6404"/>
                  </a:cubicBezTo>
                  <a:cubicBezTo>
                    <a:pt x="26681" y="6349"/>
                    <a:pt x="26676" y="6295"/>
                    <a:pt x="26664" y="6240"/>
                  </a:cubicBezTo>
                  <a:cubicBezTo>
                    <a:pt x="26658" y="6190"/>
                    <a:pt x="26648" y="6146"/>
                    <a:pt x="26636" y="6103"/>
                  </a:cubicBezTo>
                  <a:cubicBezTo>
                    <a:pt x="26626" y="6053"/>
                    <a:pt x="26620" y="5999"/>
                    <a:pt x="26603" y="5949"/>
                  </a:cubicBezTo>
                  <a:cubicBezTo>
                    <a:pt x="26593" y="5906"/>
                    <a:pt x="26577" y="5861"/>
                    <a:pt x="26565" y="5823"/>
                  </a:cubicBezTo>
                  <a:cubicBezTo>
                    <a:pt x="26549" y="5774"/>
                    <a:pt x="26538" y="5724"/>
                    <a:pt x="26517" y="5676"/>
                  </a:cubicBezTo>
                  <a:cubicBezTo>
                    <a:pt x="26505" y="5638"/>
                    <a:pt x="26484" y="5593"/>
                    <a:pt x="26467" y="5555"/>
                  </a:cubicBezTo>
                  <a:cubicBezTo>
                    <a:pt x="26451" y="5511"/>
                    <a:pt x="26428" y="5467"/>
                    <a:pt x="26406" y="5423"/>
                  </a:cubicBezTo>
                  <a:cubicBezTo>
                    <a:pt x="26390" y="5380"/>
                    <a:pt x="26368" y="5342"/>
                    <a:pt x="26347" y="5302"/>
                  </a:cubicBezTo>
                  <a:cubicBezTo>
                    <a:pt x="26325" y="5264"/>
                    <a:pt x="26302" y="5221"/>
                    <a:pt x="26281" y="5183"/>
                  </a:cubicBezTo>
                  <a:cubicBezTo>
                    <a:pt x="26259" y="5145"/>
                    <a:pt x="26231" y="5105"/>
                    <a:pt x="26209" y="5067"/>
                  </a:cubicBezTo>
                  <a:cubicBezTo>
                    <a:pt x="26183" y="5029"/>
                    <a:pt x="26155" y="4991"/>
                    <a:pt x="26127" y="4953"/>
                  </a:cubicBezTo>
                  <a:cubicBezTo>
                    <a:pt x="26105" y="4920"/>
                    <a:pt x="26077" y="4882"/>
                    <a:pt x="26051" y="4849"/>
                  </a:cubicBezTo>
                  <a:cubicBezTo>
                    <a:pt x="26024" y="4809"/>
                    <a:pt x="25996" y="4777"/>
                    <a:pt x="25963" y="4738"/>
                  </a:cubicBezTo>
                  <a:cubicBezTo>
                    <a:pt x="25935" y="4706"/>
                    <a:pt x="25908" y="4673"/>
                    <a:pt x="25880" y="4645"/>
                  </a:cubicBezTo>
                  <a:cubicBezTo>
                    <a:pt x="25847" y="4607"/>
                    <a:pt x="25815" y="4574"/>
                    <a:pt x="25788" y="4541"/>
                  </a:cubicBezTo>
                  <a:cubicBezTo>
                    <a:pt x="25755" y="4508"/>
                    <a:pt x="25723" y="4481"/>
                    <a:pt x="25695" y="4448"/>
                  </a:cubicBezTo>
                  <a:cubicBezTo>
                    <a:pt x="25662" y="4422"/>
                    <a:pt x="25629" y="4389"/>
                    <a:pt x="25596" y="4356"/>
                  </a:cubicBezTo>
                  <a:cubicBezTo>
                    <a:pt x="25563" y="4328"/>
                    <a:pt x="25531" y="4301"/>
                    <a:pt x="25498" y="4273"/>
                  </a:cubicBezTo>
                  <a:cubicBezTo>
                    <a:pt x="25465" y="4245"/>
                    <a:pt x="25427" y="4213"/>
                    <a:pt x="25394" y="4185"/>
                  </a:cubicBezTo>
                  <a:cubicBezTo>
                    <a:pt x="25361" y="4159"/>
                    <a:pt x="25328" y="4131"/>
                    <a:pt x="25289" y="4109"/>
                  </a:cubicBezTo>
                  <a:cubicBezTo>
                    <a:pt x="25273" y="4093"/>
                    <a:pt x="25256" y="4081"/>
                    <a:pt x="25240" y="4065"/>
                  </a:cubicBezTo>
                  <a:lnTo>
                    <a:pt x="25240" y="4071"/>
                  </a:lnTo>
                  <a:cubicBezTo>
                    <a:pt x="24967" y="3868"/>
                    <a:pt x="24681" y="3699"/>
                    <a:pt x="24401" y="3555"/>
                  </a:cubicBezTo>
                  <a:cubicBezTo>
                    <a:pt x="24401" y="3555"/>
                    <a:pt x="23279" y="2969"/>
                    <a:pt x="22879" y="1885"/>
                  </a:cubicBezTo>
                  <a:lnTo>
                    <a:pt x="22748" y="1"/>
                  </a:lnTo>
                  <a:close/>
                </a:path>
              </a:pathLst>
            </a:custGeom>
            <a:solidFill>
              <a:schemeClr val="bg1">
                <a:lumMod val="95000"/>
              </a:schemeClr>
            </a:solidFill>
            <a:ln>
              <a:noFill/>
            </a:ln>
          </p:spPr>
          <p:txBody>
            <a:bodyPr spcFirstLastPara="1" wrap="square" lIns="54855" tIns="54855" rIns="54855" bIns="54855" anchor="ctr" anchorCtr="0">
              <a:noAutofit/>
            </a:bodyPr>
            <a:lstStyle/>
            <a:p>
              <a:pPr defTabSz="548640" eaLnBrk="1" fontAlgn="auto" hangingPunct="1">
                <a:spcBef>
                  <a:spcPts val="0"/>
                </a:spcBef>
                <a:spcAft>
                  <a:spcPts val="0"/>
                </a:spcAft>
              </a:pPr>
              <a:endParaRPr sz="1080">
                <a:solidFill>
                  <a:prstClr val="black"/>
                </a:solidFill>
                <a:latin typeface="Calibri" panose="020F0502020204030204"/>
              </a:endParaRPr>
            </a:p>
          </p:txBody>
        </p:sp>
        <p:sp>
          <p:nvSpPr>
            <p:cNvPr id="45" name="Google Shape;1302;p35"/>
            <p:cNvSpPr/>
            <p:nvPr/>
          </p:nvSpPr>
          <p:spPr>
            <a:xfrm>
              <a:off x="2262416" y="5660511"/>
              <a:ext cx="1569121" cy="1203479"/>
            </a:xfrm>
            <a:custGeom>
              <a:avLst/>
              <a:gdLst/>
              <a:ahLst/>
              <a:cxnLst/>
              <a:rect l="l" t="t" r="r" b="b"/>
              <a:pathLst>
                <a:path w="18399" h="16197" extrusionOk="0">
                  <a:moveTo>
                    <a:pt x="6244" y="0"/>
                  </a:moveTo>
                  <a:cubicBezTo>
                    <a:pt x="6143" y="98"/>
                    <a:pt x="6154" y="432"/>
                    <a:pt x="6156" y="478"/>
                  </a:cubicBezTo>
                  <a:lnTo>
                    <a:pt x="6156" y="478"/>
                  </a:lnTo>
                  <a:cubicBezTo>
                    <a:pt x="6102" y="521"/>
                    <a:pt x="6080" y="609"/>
                    <a:pt x="6069" y="669"/>
                  </a:cubicBezTo>
                  <a:cubicBezTo>
                    <a:pt x="6080" y="664"/>
                    <a:pt x="6090" y="664"/>
                    <a:pt x="6102" y="664"/>
                  </a:cubicBezTo>
                  <a:cubicBezTo>
                    <a:pt x="5663" y="768"/>
                    <a:pt x="5713" y="1365"/>
                    <a:pt x="5713" y="1365"/>
                  </a:cubicBezTo>
                  <a:lnTo>
                    <a:pt x="5538" y="1365"/>
                  </a:lnTo>
                  <a:lnTo>
                    <a:pt x="5538" y="1595"/>
                  </a:lnTo>
                  <a:lnTo>
                    <a:pt x="5713" y="1595"/>
                  </a:lnTo>
                  <a:lnTo>
                    <a:pt x="5713" y="2871"/>
                  </a:lnTo>
                  <a:cubicBezTo>
                    <a:pt x="5362" y="2947"/>
                    <a:pt x="5385" y="3096"/>
                    <a:pt x="5385" y="3096"/>
                  </a:cubicBezTo>
                  <a:cubicBezTo>
                    <a:pt x="5703" y="3096"/>
                    <a:pt x="5789" y="3638"/>
                    <a:pt x="5789" y="3638"/>
                  </a:cubicBezTo>
                  <a:lnTo>
                    <a:pt x="5713" y="3638"/>
                  </a:lnTo>
                  <a:lnTo>
                    <a:pt x="5713" y="3868"/>
                  </a:lnTo>
                  <a:lnTo>
                    <a:pt x="5789" y="3868"/>
                  </a:lnTo>
                  <a:lnTo>
                    <a:pt x="5795" y="5506"/>
                  </a:lnTo>
                  <a:lnTo>
                    <a:pt x="5795" y="8972"/>
                  </a:lnTo>
                  <a:cubicBezTo>
                    <a:pt x="5795" y="8863"/>
                    <a:pt x="5708" y="8775"/>
                    <a:pt x="5604" y="8775"/>
                  </a:cubicBezTo>
                  <a:cubicBezTo>
                    <a:pt x="5494" y="8775"/>
                    <a:pt x="5407" y="8863"/>
                    <a:pt x="5407" y="8972"/>
                  </a:cubicBezTo>
                  <a:cubicBezTo>
                    <a:pt x="5407" y="8863"/>
                    <a:pt x="5319" y="8775"/>
                    <a:pt x="5215" y="8775"/>
                  </a:cubicBezTo>
                  <a:cubicBezTo>
                    <a:pt x="5105" y="8775"/>
                    <a:pt x="5023" y="8863"/>
                    <a:pt x="5023" y="8972"/>
                  </a:cubicBezTo>
                  <a:cubicBezTo>
                    <a:pt x="5023" y="8863"/>
                    <a:pt x="4935" y="8775"/>
                    <a:pt x="4826" y="8775"/>
                  </a:cubicBezTo>
                  <a:cubicBezTo>
                    <a:pt x="4722" y="8775"/>
                    <a:pt x="4634" y="8863"/>
                    <a:pt x="4634" y="8972"/>
                  </a:cubicBezTo>
                  <a:cubicBezTo>
                    <a:pt x="4634" y="8863"/>
                    <a:pt x="4546" y="8775"/>
                    <a:pt x="4442" y="8775"/>
                  </a:cubicBezTo>
                  <a:lnTo>
                    <a:pt x="4442" y="8660"/>
                  </a:lnTo>
                  <a:cubicBezTo>
                    <a:pt x="4492" y="8660"/>
                    <a:pt x="4530" y="8622"/>
                    <a:pt x="4530" y="8578"/>
                  </a:cubicBezTo>
                  <a:cubicBezTo>
                    <a:pt x="4530" y="8529"/>
                    <a:pt x="4492" y="8491"/>
                    <a:pt x="4442" y="8491"/>
                  </a:cubicBezTo>
                  <a:lnTo>
                    <a:pt x="4421" y="8491"/>
                  </a:lnTo>
                  <a:cubicBezTo>
                    <a:pt x="4558" y="8064"/>
                    <a:pt x="4694" y="7105"/>
                    <a:pt x="3380" y="6623"/>
                  </a:cubicBezTo>
                  <a:lnTo>
                    <a:pt x="3385" y="6618"/>
                  </a:lnTo>
                  <a:cubicBezTo>
                    <a:pt x="3385" y="6618"/>
                    <a:pt x="3018" y="6398"/>
                    <a:pt x="2771" y="6140"/>
                  </a:cubicBezTo>
                  <a:cubicBezTo>
                    <a:pt x="2569" y="5933"/>
                    <a:pt x="2541" y="5829"/>
                    <a:pt x="2482" y="5807"/>
                  </a:cubicBezTo>
                  <a:lnTo>
                    <a:pt x="2482" y="5665"/>
                  </a:lnTo>
                  <a:lnTo>
                    <a:pt x="2515" y="5665"/>
                  </a:lnTo>
                  <a:cubicBezTo>
                    <a:pt x="2515" y="5665"/>
                    <a:pt x="2558" y="5665"/>
                    <a:pt x="2558" y="5626"/>
                  </a:cubicBezTo>
                  <a:cubicBezTo>
                    <a:pt x="2558" y="5582"/>
                    <a:pt x="2515" y="5582"/>
                    <a:pt x="2515" y="5582"/>
                  </a:cubicBezTo>
                  <a:lnTo>
                    <a:pt x="2482" y="5582"/>
                  </a:lnTo>
                  <a:lnTo>
                    <a:pt x="2482" y="5275"/>
                  </a:lnTo>
                  <a:lnTo>
                    <a:pt x="2493" y="5275"/>
                  </a:lnTo>
                  <a:cubicBezTo>
                    <a:pt x="2493" y="5275"/>
                    <a:pt x="2525" y="5275"/>
                    <a:pt x="2525" y="5243"/>
                  </a:cubicBezTo>
                  <a:cubicBezTo>
                    <a:pt x="2525" y="5215"/>
                    <a:pt x="2498" y="5215"/>
                    <a:pt x="2498" y="5215"/>
                  </a:cubicBezTo>
                  <a:lnTo>
                    <a:pt x="2482" y="5215"/>
                  </a:lnTo>
                  <a:lnTo>
                    <a:pt x="2482" y="4886"/>
                  </a:lnTo>
                  <a:cubicBezTo>
                    <a:pt x="2482" y="4864"/>
                    <a:pt x="2465" y="4843"/>
                    <a:pt x="2443" y="4843"/>
                  </a:cubicBezTo>
                  <a:cubicBezTo>
                    <a:pt x="2422" y="4843"/>
                    <a:pt x="2404" y="4864"/>
                    <a:pt x="2404" y="4886"/>
                  </a:cubicBezTo>
                  <a:lnTo>
                    <a:pt x="2404" y="5215"/>
                  </a:lnTo>
                  <a:lnTo>
                    <a:pt x="2394" y="5215"/>
                  </a:lnTo>
                  <a:cubicBezTo>
                    <a:pt x="2394" y="5215"/>
                    <a:pt x="2361" y="5215"/>
                    <a:pt x="2361" y="5243"/>
                  </a:cubicBezTo>
                  <a:cubicBezTo>
                    <a:pt x="2361" y="5275"/>
                    <a:pt x="2394" y="5275"/>
                    <a:pt x="2394" y="5275"/>
                  </a:cubicBezTo>
                  <a:lnTo>
                    <a:pt x="2404" y="5275"/>
                  </a:lnTo>
                  <a:lnTo>
                    <a:pt x="2404" y="5582"/>
                  </a:lnTo>
                  <a:lnTo>
                    <a:pt x="2372" y="5582"/>
                  </a:lnTo>
                  <a:cubicBezTo>
                    <a:pt x="2372" y="5582"/>
                    <a:pt x="2333" y="5582"/>
                    <a:pt x="2333" y="5626"/>
                  </a:cubicBezTo>
                  <a:cubicBezTo>
                    <a:pt x="2333" y="5665"/>
                    <a:pt x="2377" y="5665"/>
                    <a:pt x="2377" y="5665"/>
                  </a:cubicBezTo>
                  <a:lnTo>
                    <a:pt x="2404" y="5665"/>
                  </a:lnTo>
                  <a:lnTo>
                    <a:pt x="2404" y="5807"/>
                  </a:lnTo>
                  <a:cubicBezTo>
                    <a:pt x="2351" y="5829"/>
                    <a:pt x="2318" y="5933"/>
                    <a:pt x="2121" y="6140"/>
                  </a:cubicBezTo>
                  <a:cubicBezTo>
                    <a:pt x="1868" y="6398"/>
                    <a:pt x="1501" y="6618"/>
                    <a:pt x="1501" y="6618"/>
                  </a:cubicBezTo>
                  <a:cubicBezTo>
                    <a:pt x="137" y="7132"/>
                    <a:pt x="346" y="8145"/>
                    <a:pt x="493" y="8540"/>
                  </a:cubicBezTo>
                  <a:cubicBezTo>
                    <a:pt x="488" y="8551"/>
                    <a:pt x="488" y="8562"/>
                    <a:pt x="488" y="8578"/>
                  </a:cubicBezTo>
                  <a:cubicBezTo>
                    <a:pt x="488" y="8610"/>
                    <a:pt x="510" y="8643"/>
                    <a:pt x="543" y="8655"/>
                  </a:cubicBezTo>
                  <a:cubicBezTo>
                    <a:pt x="554" y="8688"/>
                    <a:pt x="564" y="8709"/>
                    <a:pt x="564" y="8709"/>
                  </a:cubicBezTo>
                  <a:lnTo>
                    <a:pt x="576" y="8709"/>
                  </a:lnTo>
                  <a:lnTo>
                    <a:pt x="576" y="8775"/>
                  </a:lnTo>
                  <a:cubicBezTo>
                    <a:pt x="466" y="8775"/>
                    <a:pt x="379" y="8863"/>
                    <a:pt x="379" y="8972"/>
                  </a:cubicBezTo>
                  <a:cubicBezTo>
                    <a:pt x="379" y="8863"/>
                    <a:pt x="291" y="8775"/>
                    <a:pt x="187" y="8775"/>
                  </a:cubicBezTo>
                  <a:cubicBezTo>
                    <a:pt x="93" y="8775"/>
                    <a:pt x="17" y="8841"/>
                    <a:pt x="0" y="8929"/>
                  </a:cubicBezTo>
                  <a:lnTo>
                    <a:pt x="0" y="16197"/>
                  </a:lnTo>
                  <a:lnTo>
                    <a:pt x="18399" y="16197"/>
                  </a:lnTo>
                  <a:lnTo>
                    <a:pt x="18399" y="8781"/>
                  </a:lnTo>
                  <a:cubicBezTo>
                    <a:pt x="18388" y="8781"/>
                    <a:pt x="18376" y="8775"/>
                    <a:pt x="18366" y="8775"/>
                  </a:cubicBezTo>
                  <a:cubicBezTo>
                    <a:pt x="18257" y="8775"/>
                    <a:pt x="18169" y="8863"/>
                    <a:pt x="18169" y="8972"/>
                  </a:cubicBezTo>
                  <a:cubicBezTo>
                    <a:pt x="18169" y="8863"/>
                    <a:pt x="18086" y="8775"/>
                    <a:pt x="17977" y="8775"/>
                  </a:cubicBezTo>
                  <a:cubicBezTo>
                    <a:pt x="17873" y="8775"/>
                    <a:pt x="17785" y="8863"/>
                    <a:pt x="17785" y="8972"/>
                  </a:cubicBezTo>
                  <a:cubicBezTo>
                    <a:pt x="17785" y="8863"/>
                    <a:pt x="17698" y="8775"/>
                    <a:pt x="17588" y="8775"/>
                  </a:cubicBezTo>
                  <a:lnTo>
                    <a:pt x="17588" y="8660"/>
                  </a:lnTo>
                  <a:cubicBezTo>
                    <a:pt x="17637" y="8660"/>
                    <a:pt x="17676" y="8622"/>
                    <a:pt x="17676" y="8578"/>
                  </a:cubicBezTo>
                  <a:cubicBezTo>
                    <a:pt x="17676" y="8534"/>
                    <a:pt x="17643" y="8496"/>
                    <a:pt x="17605" y="8491"/>
                  </a:cubicBezTo>
                  <a:cubicBezTo>
                    <a:pt x="17747" y="8102"/>
                    <a:pt x="17977" y="7072"/>
                    <a:pt x="16596" y="6552"/>
                  </a:cubicBezTo>
                  <a:cubicBezTo>
                    <a:pt x="16596" y="6552"/>
                    <a:pt x="16235" y="6338"/>
                    <a:pt x="15982" y="6075"/>
                  </a:cubicBezTo>
                  <a:cubicBezTo>
                    <a:pt x="15785" y="5867"/>
                    <a:pt x="15752" y="5763"/>
                    <a:pt x="15693" y="5741"/>
                  </a:cubicBezTo>
                  <a:lnTo>
                    <a:pt x="15693" y="5604"/>
                  </a:lnTo>
                  <a:lnTo>
                    <a:pt x="15726" y="5604"/>
                  </a:lnTo>
                  <a:cubicBezTo>
                    <a:pt x="15726" y="5604"/>
                    <a:pt x="15769" y="5599"/>
                    <a:pt x="15769" y="5561"/>
                  </a:cubicBezTo>
                  <a:cubicBezTo>
                    <a:pt x="15769" y="5521"/>
                    <a:pt x="15726" y="5521"/>
                    <a:pt x="15726" y="5521"/>
                  </a:cubicBezTo>
                  <a:lnTo>
                    <a:pt x="15693" y="5521"/>
                  </a:lnTo>
                  <a:lnTo>
                    <a:pt x="15693" y="5210"/>
                  </a:lnTo>
                  <a:lnTo>
                    <a:pt x="15709" y="5210"/>
                  </a:lnTo>
                  <a:cubicBezTo>
                    <a:pt x="15709" y="5210"/>
                    <a:pt x="15737" y="5210"/>
                    <a:pt x="15737" y="5182"/>
                  </a:cubicBezTo>
                  <a:cubicBezTo>
                    <a:pt x="15737" y="5155"/>
                    <a:pt x="15709" y="5155"/>
                    <a:pt x="15709" y="5155"/>
                  </a:cubicBezTo>
                  <a:lnTo>
                    <a:pt x="15693" y="5155"/>
                  </a:lnTo>
                  <a:lnTo>
                    <a:pt x="15693" y="4821"/>
                  </a:lnTo>
                  <a:cubicBezTo>
                    <a:pt x="15693" y="4798"/>
                    <a:pt x="15676" y="4783"/>
                    <a:pt x="15654" y="4783"/>
                  </a:cubicBezTo>
                  <a:cubicBezTo>
                    <a:pt x="15638" y="4783"/>
                    <a:pt x="15616" y="4798"/>
                    <a:pt x="15616" y="4821"/>
                  </a:cubicBezTo>
                  <a:lnTo>
                    <a:pt x="15616" y="5155"/>
                  </a:lnTo>
                  <a:lnTo>
                    <a:pt x="15605" y="5155"/>
                  </a:lnTo>
                  <a:cubicBezTo>
                    <a:pt x="15605" y="5155"/>
                    <a:pt x="15578" y="5155"/>
                    <a:pt x="15578" y="5182"/>
                  </a:cubicBezTo>
                  <a:cubicBezTo>
                    <a:pt x="15578" y="5210"/>
                    <a:pt x="15605" y="5210"/>
                    <a:pt x="15605" y="5210"/>
                  </a:cubicBezTo>
                  <a:lnTo>
                    <a:pt x="15616" y="5210"/>
                  </a:lnTo>
                  <a:lnTo>
                    <a:pt x="15616" y="5521"/>
                  </a:lnTo>
                  <a:lnTo>
                    <a:pt x="15583" y="5521"/>
                  </a:lnTo>
                  <a:cubicBezTo>
                    <a:pt x="15583" y="5521"/>
                    <a:pt x="15545" y="5521"/>
                    <a:pt x="15545" y="5561"/>
                  </a:cubicBezTo>
                  <a:cubicBezTo>
                    <a:pt x="15545" y="5599"/>
                    <a:pt x="15588" y="5604"/>
                    <a:pt x="15588" y="5604"/>
                  </a:cubicBezTo>
                  <a:lnTo>
                    <a:pt x="15616" y="5604"/>
                  </a:lnTo>
                  <a:lnTo>
                    <a:pt x="15616" y="5741"/>
                  </a:lnTo>
                  <a:cubicBezTo>
                    <a:pt x="15562" y="5763"/>
                    <a:pt x="15529" y="5867"/>
                    <a:pt x="15332" y="6075"/>
                  </a:cubicBezTo>
                  <a:cubicBezTo>
                    <a:pt x="15079" y="6338"/>
                    <a:pt x="14713" y="6552"/>
                    <a:pt x="14713" y="6552"/>
                  </a:cubicBezTo>
                  <a:cubicBezTo>
                    <a:pt x="14713" y="6552"/>
                    <a:pt x="14718" y="6557"/>
                    <a:pt x="14723" y="6557"/>
                  </a:cubicBezTo>
                  <a:cubicBezTo>
                    <a:pt x="13332" y="7072"/>
                    <a:pt x="13562" y="8107"/>
                    <a:pt x="13704" y="8491"/>
                  </a:cubicBezTo>
                  <a:cubicBezTo>
                    <a:pt x="13666" y="8501"/>
                    <a:pt x="13633" y="8534"/>
                    <a:pt x="13633" y="8578"/>
                  </a:cubicBezTo>
                  <a:cubicBezTo>
                    <a:pt x="13633" y="8622"/>
                    <a:pt x="13677" y="8660"/>
                    <a:pt x="13721" y="8660"/>
                  </a:cubicBezTo>
                  <a:lnTo>
                    <a:pt x="13721" y="8775"/>
                  </a:lnTo>
                  <a:cubicBezTo>
                    <a:pt x="13616" y="8775"/>
                    <a:pt x="13530" y="8863"/>
                    <a:pt x="13530" y="8972"/>
                  </a:cubicBezTo>
                  <a:cubicBezTo>
                    <a:pt x="13530" y="8863"/>
                    <a:pt x="13441" y="8775"/>
                    <a:pt x="13338" y="8775"/>
                  </a:cubicBezTo>
                  <a:cubicBezTo>
                    <a:pt x="13228" y="8775"/>
                    <a:pt x="13140" y="8863"/>
                    <a:pt x="13140" y="8972"/>
                  </a:cubicBezTo>
                  <a:cubicBezTo>
                    <a:pt x="13140" y="8863"/>
                    <a:pt x="13058" y="8775"/>
                    <a:pt x="12948" y="8775"/>
                  </a:cubicBezTo>
                  <a:cubicBezTo>
                    <a:pt x="12845" y="8775"/>
                    <a:pt x="12757" y="8863"/>
                    <a:pt x="12757" y="8972"/>
                  </a:cubicBezTo>
                  <a:cubicBezTo>
                    <a:pt x="12757" y="8863"/>
                    <a:pt x="12670" y="8775"/>
                    <a:pt x="12565" y="8775"/>
                  </a:cubicBezTo>
                  <a:cubicBezTo>
                    <a:pt x="12456" y="8775"/>
                    <a:pt x="12374" y="8863"/>
                    <a:pt x="12367" y="8967"/>
                  </a:cubicBezTo>
                  <a:lnTo>
                    <a:pt x="12367" y="5506"/>
                  </a:lnTo>
                  <a:lnTo>
                    <a:pt x="12367" y="5478"/>
                  </a:lnTo>
                  <a:lnTo>
                    <a:pt x="12367" y="3868"/>
                  </a:lnTo>
                  <a:lnTo>
                    <a:pt x="12440" y="3868"/>
                  </a:lnTo>
                  <a:lnTo>
                    <a:pt x="12440" y="3638"/>
                  </a:lnTo>
                  <a:lnTo>
                    <a:pt x="12367" y="3638"/>
                  </a:lnTo>
                  <a:cubicBezTo>
                    <a:pt x="12367" y="3638"/>
                    <a:pt x="12456" y="3096"/>
                    <a:pt x="12768" y="3096"/>
                  </a:cubicBezTo>
                  <a:cubicBezTo>
                    <a:pt x="12768" y="3096"/>
                    <a:pt x="12789" y="2947"/>
                    <a:pt x="12445" y="2871"/>
                  </a:cubicBezTo>
                  <a:lnTo>
                    <a:pt x="12445" y="1595"/>
                  </a:lnTo>
                  <a:lnTo>
                    <a:pt x="12620" y="1595"/>
                  </a:lnTo>
                  <a:lnTo>
                    <a:pt x="12620" y="1365"/>
                  </a:lnTo>
                  <a:lnTo>
                    <a:pt x="12445" y="1365"/>
                  </a:lnTo>
                  <a:cubicBezTo>
                    <a:pt x="12445" y="1365"/>
                    <a:pt x="12487" y="793"/>
                    <a:pt x="12083" y="665"/>
                  </a:cubicBezTo>
                  <a:lnTo>
                    <a:pt x="12083" y="665"/>
                  </a:lnTo>
                  <a:cubicBezTo>
                    <a:pt x="12077" y="607"/>
                    <a:pt x="12056" y="525"/>
                    <a:pt x="12001" y="481"/>
                  </a:cubicBezTo>
                  <a:lnTo>
                    <a:pt x="12001" y="481"/>
                  </a:lnTo>
                  <a:cubicBezTo>
                    <a:pt x="12002" y="458"/>
                    <a:pt x="12014" y="102"/>
                    <a:pt x="11914" y="0"/>
                  </a:cubicBezTo>
                  <a:cubicBezTo>
                    <a:pt x="11812" y="102"/>
                    <a:pt x="11825" y="458"/>
                    <a:pt x="11826" y="481"/>
                  </a:cubicBezTo>
                  <a:lnTo>
                    <a:pt x="11826" y="481"/>
                  </a:lnTo>
                  <a:cubicBezTo>
                    <a:pt x="11771" y="525"/>
                    <a:pt x="11750" y="607"/>
                    <a:pt x="11743" y="665"/>
                  </a:cubicBezTo>
                  <a:lnTo>
                    <a:pt x="11743" y="665"/>
                  </a:lnTo>
                  <a:cubicBezTo>
                    <a:pt x="11340" y="793"/>
                    <a:pt x="11382" y="1365"/>
                    <a:pt x="11382" y="1365"/>
                  </a:cubicBezTo>
                  <a:lnTo>
                    <a:pt x="11207" y="1365"/>
                  </a:lnTo>
                  <a:lnTo>
                    <a:pt x="11207" y="1595"/>
                  </a:lnTo>
                  <a:lnTo>
                    <a:pt x="11382" y="1595"/>
                  </a:lnTo>
                  <a:lnTo>
                    <a:pt x="11382" y="2871"/>
                  </a:lnTo>
                  <a:cubicBezTo>
                    <a:pt x="11037" y="2947"/>
                    <a:pt x="11059" y="3096"/>
                    <a:pt x="11059" y="3096"/>
                  </a:cubicBezTo>
                  <a:cubicBezTo>
                    <a:pt x="11371" y="3096"/>
                    <a:pt x="11459" y="3638"/>
                    <a:pt x="11459" y="3638"/>
                  </a:cubicBezTo>
                  <a:lnTo>
                    <a:pt x="11388" y="3638"/>
                  </a:lnTo>
                  <a:lnTo>
                    <a:pt x="11388" y="3868"/>
                  </a:lnTo>
                  <a:lnTo>
                    <a:pt x="11459" y="3868"/>
                  </a:lnTo>
                  <a:lnTo>
                    <a:pt x="11459" y="5323"/>
                  </a:lnTo>
                  <a:lnTo>
                    <a:pt x="11459" y="5323"/>
                  </a:lnTo>
                  <a:cubicBezTo>
                    <a:pt x="11439" y="5318"/>
                    <a:pt x="11424" y="5314"/>
                    <a:pt x="11404" y="5314"/>
                  </a:cubicBezTo>
                  <a:cubicBezTo>
                    <a:pt x="11371" y="5314"/>
                    <a:pt x="11343" y="5324"/>
                    <a:pt x="11316" y="5336"/>
                  </a:cubicBezTo>
                  <a:cubicBezTo>
                    <a:pt x="11130" y="5018"/>
                    <a:pt x="10790" y="4722"/>
                    <a:pt x="10205" y="4503"/>
                  </a:cubicBezTo>
                  <a:cubicBezTo>
                    <a:pt x="10205" y="4503"/>
                    <a:pt x="9224" y="3835"/>
                    <a:pt x="9126" y="3440"/>
                  </a:cubicBezTo>
                  <a:lnTo>
                    <a:pt x="9126" y="3271"/>
                  </a:lnTo>
                  <a:lnTo>
                    <a:pt x="9164" y="3271"/>
                  </a:lnTo>
                  <a:cubicBezTo>
                    <a:pt x="9164" y="3271"/>
                    <a:pt x="9219" y="3271"/>
                    <a:pt x="9219" y="3227"/>
                  </a:cubicBezTo>
                  <a:cubicBezTo>
                    <a:pt x="9219" y="3177"/>
                    <a:pt x="9169" y="3177"/>
                    <a:pt x="9169" y="3177"/>
                  </a:cubicBezTo>
                  <a:lnTo>
                    <a:pt x="9126" y="3177"/>
                  </a:lnTo>
                  <a:lnTo>
                    <a:pt x="9126" y="2811"/>
                  </a:lnTo>
                  <a:lnTo>
                    <a:pt x="9142" y="2811"/>
                  </a:lnTo>
                  <a:cubicBezTo>
                    <a:pt x="9142" y="2811"/>
                    <a:pt x="9180" y="2805"/>
                    <a:pt x="9180" y="2773"/>
                  </a:cubicBezTo>
                  <a:cubicBezTo>
                    <a:pt x="9180" y="2740"/>
                    <a:pt x="9142" y="2740"/>
                    <a:pt x="9142" y="2740"/>
                  </a:cubicBezTo>
                  <a:lnTo>
                    <a:pt x="9126" y="2740"/>
                  </a:lnTo>
                  <a:lnTo>
                    <a:pt x="9081" y="2005"/>
                  </a:lnTo>
                  <a:lnTo>
                    <a:pt x="9038" y="2740"/>
                  </a:lnTo>
                  <a:lnTo>
                    <a:pt x="9022" y="2740"/>
                  </a:lnTo>
                  <a:cubicBezTo>
                    <a:pt x="9022" y="2740"/>
                    <a:pt x="8989" y="2740"/>
                    <a:pt x="8989" y="2773"/>
                  </a:cubicBezTo>
                  <a:cubicBezTo>
                    <a:pt x="8989" y="2805"/>
                    <a:pt x="9022" y="2811"/>
                    <a:pt x="9022" y="2811"/>
                  </a:cubicBezTo>
                  <a:lnTo>
                    <a:pt x="9038" y="2811"/>
                  </a:lnTo>
                  <a:lnTo>
                    <a:pt x="9038" y="3177"/>
                  </a:lnTo>
                  <a:lnTo>
                    <a:pt x="9000" y="3177"/>
                  </a:lnTo>
                  <a:cubicBezTo>
                    <a:pt x="9000" y="3177"/>
                    <a:pt x="8950" y="3177"/>
                    <a:pt x="8950" y="3227"/>
                  </a:cubicBezTo>
                  <a:cubicBezTo>
                    <a:pt x="8950" y="3271"/>
                    <a:pt x="9000" y="3271"/>
                    <a:pt x="9000" y="3271"/>
                  </a:cubicBezTo>
                  <a:lnTo>
                    <a:pt x="9038" y="3271"/>
                  </a:lnTo>
                  <a:lnTo>
                    <a:pt x="9038" y="3440"/>
                  </a:lnTo>
                  <a:cubicBezTo>
                    <a:pt x="8961" y="3890"/>
                    <a:pt x="7964" y="4503"/>
                    <a:pt x="7964" y="4503"/>
                  </a:cubicBezTo>
                  <a:cubicBezTo>
                    <a:pt x="7380" y="4722"/>
                    <a:pt x="7035" y="5016"/>
                    <a:pt x="6848" y="5334"/>
                  </a:cubicBezTo>
                  <a:lnTo>
                    <a:pt x="6848" y="5334"/>
                  </a:lnTo>
                  <a:cubicBezTo>
                    <a:pt x="6821" y="5323"/>
                    <a:pt x="6790" y="5314"/>
                    <a:pt x="6760" y="5314"/>
                  </a:cubicBezTo>
                  <a:cubicBezTo>
                    <a:pt x="6739" y="5314"/>
                    <a:pt x="6719" y="5318"/>
                    <a:pt x="6699" y="5323"/>
                  </a:cubicBezTo>
                  <a:lnTo>
                    <a:pt x="6699" y="5323"/>
                  </a:lnTo>
                  <a:lnTo>
                    <a:pt x="6699" y="3868"/>
                  </a:lnTo>
                  <a:lnTo>
                    <a:pt x="6770" y="3868"/>
                  </a:lnTo>
                  <a:lnTo>
                    <a:pt x="6770" y="3638"/>
                  </a:lnTo>
                  <a:lnTo>
                    <a:pt x="6699" y="3638"/>
                  </a:lnTo>
                  <a:cubicBezTo>
                    <a:pt x="6699" y="3638"/>
                    <a:pt x="6787" y="3096"/>
                    <a:pt x="7099" y="3096"/>
                  </a:cubicBezTo>
                  <a:cubicBezTo>
                    <a:pt x="7099" y="3096"/>
                    <a:pt x="7121" y="2947"/>
                    <a:pt x="6775" y="2871"/>
                  </a:cubicBezTo>
                  <a:lnTo>
                    <a:pt x="6775" y="1595"/>
                  </a:lnTo>
                  <a:lnTo>
                    <a:pt x="6945" y="1595"/>
                  </a:lnTo>
                  <a:lnTo>
                    <a:pt x="6945" y="1365"/>
                  </a:lnTo>
                  <a:lnTo>
                    <a:pt x="6775" y="1365"/>
                  </a:lnTo>
                  <a:cubicBezTo>
                    <a:pt x="6775" y="1365"/>
                    <a:pt x="6818" y="798"/>
                    <a:pt x="6414" y="667"/>
                  </a:cubicBezTo>
                  <a:lnTo>
                    <a:pt x="6414" y="667"/>
                  </a:lnTo>
                  <a:cubicBezTo>
                    <a:pt x="6408" y="608"/>
                    <a:pt x="6387" y="526"/>
                    <a:pt x="6332" y="481"/>
                  </a:cubicBezTo>
                  <a:lnTo>
                    <a:pt x="6332" y="481"/>
                  </a:lnTo>
                  <a:cubicBezTo>
                    <a:pt x="6333" y="458"/>
                    <a:pt x="6345" y="102"/>
                    <a:pt x="6244" y="0"/>
                  </a:cubicBezTo>
                  <a:close/>
                </a:path>
              </a:pathLst>
            </a:custGeom>
            <a:solidFill>
              <a:schemeClr val="bg1">
                <a:lumMod val="95000"/>
              </a:schemeClr>
            </a:solidFill>
            <a:ln>
              <a:noFill/>
            </a:ln>
          </p:spPr>
          <p:txBody>
            <a:bodyPr spcFirstLastPara="1" wrap="square" lIns="54855" tIns="54855" rIns="54855" bIns="54855" anchor="ctr" anchorCtr="0">
              <a:noAutofit/>
            </a:bodyPr>
            <a:lstStyle/>
            <a:p>
              <a:pPr defTabSz="548640" eaLnBrk="1" fontAlgn="auto" hangingPunct="1">
                <a:spcBef>
                  <a:spcPts val="0"/>
                </a:spcBef>
                <a:spcAft>
                  <a:spcPts val="0"/>
                </a:spcAft>
              </a:pPr>
              <a:endParaRPr sz="1080">
                <a:solidFill>
                  <a:prstClr val="black"/>
                </a:solidFill>
                <a:latin typeface="Calibri" panose="020F0502020204030204"/>
              </a:endParaRPr>
            </a:p>
          </p:txBody>
        </p:sp>
        <p:sp>
          <p:nvSpPr>
            <p:cNvPr id="46" name="Google Shape;1303;p35"/>
            <p:cNvSpPr/>
            <p:nvPr/>
          </p:nvSpPr>
          <p:spPr>
            <a:xfrm>
              <a:off x="8668508" y="5585141"/>
              <a:ext cx="820364" cy="1272859"/>
            </a:xfrm>
            <a:custGeom>
              <a:avLst/>
              <a:gdLst/>
              <a:ahLst/>
              <a:cxnLst/>
              <a:rect l="l" t="t" r="r" b="b"/>
              <a:pathLst>
                <a:path w="7297" h="12995" extrusionOk="0">
                  <a:moveTo>
                    <a:pt x="3432" y="133"/>
                  </a:moveTo>
                  <a:cubicBezTo>
                    <a:pt x="3462" y="133"/>
                    <a:pt x="3491" y="134"/>
                    <a:pt x="3519" y="136"/>
                  </a:cubicBezTo>
                  <a:lnTo>
                    <a:pt x="3519" y="136"/>
                  </a:lnTo>
                  <a:cubicBezTo>
                    <a:pt x="3491" y="135"/>
                    <a:pt x="3461" y="134"/>
                    <a:pt x="3432" y="133"/>
                  </a:cubicBezTo>
                  <a:close/>
                  <a:moveTo>
                    <a:pt x="3445" y="0"/>
                  </a:moveTo>
                  <a:cubicBezTo>
                    <a:pt x="3424" y="0"/>
                    <a:pt x="3405" y="1"/>
                    <a:pt x="3385" y="1"/>
                  </a:cubicBezTo>
                  <a:cubicBezTo>
                    <a:pt x="3122" y="13"/>
                    <a:pt x="2946" y="62"/>
                    <a:pt x="2946" y="62"/>
                  </a:cubicBezTo>
                  <a:lnTo>
                    <a:pt x="2946" y="198"/>
                  </a:lnTo>
                  <a:cubicBezTo>
                    <a:pt x="2963" y="194"/>
                    <a:pt x="2981" y="189"/>
                    <a:pt x="2998" y="185"/>
                  </a:cubicBezTo>
                  <a:lnTo>
                    <a:pt x="2998" y="185"/>
                  </a:lnTo>
                  <a:cubicBezTo>
                    <a:pt x="2553" y="298"/>
                    <a:pt x="2327" y="562"/>
                    <a:pt x="2311" y="582"/>
                  </a:cubicBezTo>
                  <a:lnTo>
                    <a:pt x="2033" y="582"/>
                  </a:lnTo>
                  <a:lnTo>
                    <a:pt x="2033" y="828"/>
                  </a:lnTo>
                  <a:lnTo>
                    <a:pt x="969" y="828"/>
                  </a:lnTo>
                  <a:lnTo>
                    <a:pt x="969" y="1847"/>
                  </a:lnTo>
                  <a:lnTo>
                    <a:pt x="734" y="1847"/>
                  </a:lnTo>
                  <a:lnTo>
                    <a:pt x="734" y="2466"/>
                  </a:lnTo>
                  <a:lnTo>
                    <a:pt x="438" y="2466"/>
                  </a:lnTo>
                  <a:lnTo>
                    <a:pt x="438" y="3250"/>
                  </a:lnTo>
                  <a:lnTo>
                    <a:pt x="0" y="3250"/>
                  </a:lnTo>
                  <a:lnTo>
                    <a:pt x="0" y="3535"/>
                  </a:lnTo>
                  <a:lnTo>
                    <a:pt x="148" y="3770"/>
                  </a:lnTo>
                  <a:lnTo>
                    <a:pt x="296" y="4000"/>
                  </a:lnTo>
                  <a:lnTo>
                    <a:pt x="301" y="3737"/>
                  </a:lnTo>
                  <a:lnTo>
                    <a:pt x="296" y="6427"/>
                  </a:lnTo>
                  <a:lnTo>
                    <a:pt x="246" y="6427"/>
                  </a:lnTo>
                  <a:lnTo>
                    <a:pt x="296" y="6553"/>
                  </a:lnTo>
                  <a:lnTo>
                    <a:pt x="296" y="7593"/>
                  </a:lnTo>
                  <a:lnTo>
                    <a:pt x="246" y="7593"/>
                  </a:lnTo>
                  <a:lnTo>
                    <a:pt x="296" y="7747"/>
                  </a:lnTo>
                  <a:lnTo>
                    <a:pt x="291" y="12304"/>
                  </a:lnTo>
                  <a:lnTo>
                    <a:pt x="225" y="12304"/>
                  </a:lnTo>
                  <a:lnTo>
                    <a:pt x="291" y="12446"/>
                  </a:lnTo>
                  <a:lnTo>
                    <a:pt x="291" y="12944"/>
                  </a:lnTo>
                  <a:lnTo>
                    <a:pt x="2749" y="12944"/>
                  </a:lnTo>
                  <a:cubicBezTo>
                    <a:pt x="2716" y="12363"/>
                    <a:pt x="2678" y="8376"/>
                    <a:pt x="2728" y="7456"/>
                  </a:cubicBezTo>
                  <a:cubicBezTo>
                    <a:pt x="2749" y="7062"/>
                    <a:pt x="2782" y="6684"/>
                    <a:pt x="2842" y="6377"/>
                  </a:cubicBezTo>
                  <a:cubicBezTo>
                    <a:pt x="2848" y="6339"/>
                    <a:pt x="2860" y="6301"/>
                    <a:pt x="2865" y="6262"/>
                  </a:cubicBezTo>
                  <a:cubicBezTo>
                    <a:pt x="2963" y="5823"/>
                    <a:pt x="3292" y="5600"/>
                    <a:pt x="3598" y="5588"/>
                  </a:cubicBezTo>
                  <a:cubicBezTo>
                    <a:pt x="3611" y="5588"/>
                    <a:pt x="3624" y="5587"/>
                    <a:pt x="3637" y="5587"/>
                  </a:cubicBezTo>
                  <a:cubicBezTo>
                    <a:pt x="4034" y="5587"/>
                    <a:pt x="4325" y="5824"/>
                    <a:pt x="4432" y="6180"/>
                  </a:cubicBezTo>
                  <a:cubicBezTo>
                    <a:pt x="4437" y="6207"/>
                    <a:pt x="4442" y="6235"/>
                    <a:pt x="4453" y="6262"/>
                  </a:cubicBezTo>
                  <a:cubicBezTo>
                    <a:pt x="4458" y="6278"/>
                    <a:pt x="4465" y="6301"/>
                    <a:pt x="4465" y="6316"/>
                  </a:cubicBezTo>
                  <a:cubicBezTo>
                    <a:pt x="4470" y="6339"/>
                    <a:pt x="4475" y="6356"/>
                    <a:pt x="4480" y="6377"/>
                  </a:cubicBezTo>
                  <a:cubicBezTo>
                    <a:pt x="4497" y="6432"/>
                    <a:pt x="4508" y="6493"/>
                    <a:pt x="4518" y="6553"/>
                  </a:cubicBezTo>
                  <a:lnTo>
                    <a:pt x="4518" y="6569"/>
                  </a:lnTo>
                  <a:cubicBezTo>
                    <a:pt x="4716" y="7598"/>
                    <a:pt x="4705" y="12173"/>
                    <a:pt x="4695" y="12994"/>
                  </a:cubicBezTo>
                  <a:lnTo>
                    <a:pt x="6983" y="12988"/>
                  </a:lnTo>
                  <a:lnTo>
                    <a:pt x="6989" y="9499"/>
                  </a:lnTo>
                  <a:lnTo>
                    <a:pt x="7000" y="9499"/>
                  </a:lnTo>
                  <a:lnTo>
                    <a:pt x="7066" y="9357"/>
                  </a:lnTo>
                  <a:lnTo>
                    <a:pt x="6989" y="9357"/>
                  </a:lnTo>
                  <a:lnTo>
                    <a:pt x="6989" y="7757"/>
                  </a:lnTo>
                  <a:lnTo>
                    <a:pt x="7000" y="7757"/>
                  </a:lnTo>
                  <a:lnTo>
                    <a:pt x="7049" y="7605"/>
                  </a:lnTo>
                  <a:lnTo>
                    <a:pt x="6989" y="7605"/>
                  </a:lnTo>
                  <a:lnTo>
                    <a:pt x="6989" y="6563"/>
                  </a:lnTo>
                  <a:lnTo>
                    <a:pt x="7000" y="6563"/>
                  </a:lnTo>
                  <a:lnTo>
                    <a:pt x="7049" y="6432"/>
                  </a:lnTo>
                  <a:lnTo>
                    <a:pt x="6989" y="6432"/>
                  </a:lnTo>
                  <a:lnTo>
                    <a:pt x="6995" y="3917"/>
                  </a:lnTo>
                  <a:lnTo>
                    <a:pt x="6995" y="4028"/>
                  </a:lnTo>
                  <a:lnTo>
                    <a:pt x="7127" y="3808"/>
                  </a:lnTo>
                  <a:lnTo>
                    <a:pt x="7296" y="3545"/>
                  </a:lnTo>
                  <a:lnTo>
                    <a:pt x="7296" y="3255"/>
                  </a:lnTo>
                  <a:lnTo>
                    <a:pt x="6644" y="3255"/>
                  </a:lnTo>
                  <a:lnTo>
                    <a:pt x="6644" y="2471"/>
                  </a:lnTo>
                  <a:lnTo>
                    <a:pt x="6409" y="2471"/>
                  </a:lnTo>
                  <a:lnTo>
                    <a:pt x="6409" y="1853"/>
                  </a:lnTo>
                  <a:lnTo>
                    <a:pt x="6068" y="1853"/>
                  </a:lnTo>
                  <a:lnTo>
                    <a:pt x="6068" y="835"/>
                  </a:lnTo>
                  <a:lnTo>
                    <a:pt x="4979" y="828"/>
                  </a:lnTo>
                  <a:lnTo>
                    <a:pt x="4979" y="588"/>
                  </a:lnTo>
                  <a:lnTo>
                    <a:pt x="4683" y="588"/>
                  </a:lnTo>
                  <a:cubicBezTo>
                    <a:pt x="4667" y="565"/>
                    <a:pt x="4453" y="319"/>
                    <a:pt x="3977" y="198"/>
                  </a:cubicBezTo>
                  <a:lnTo>
                    <a:pt x="3977" y="67"/>
                  </a:lnTo>
                  <a:cubicBezTo>
                    <a:pt x="3787" y="19"/>
                    <a:pt x="3602" y="0"/>
                    <a:pt x="3445" y="0"/>
                  </a:cubicBezTo>
                  <a:close/>
                </a:path>
              </a:pathLst>
            </a:custGeom>
            <a:solidFill>
              <a:schemeClr val="bg1">
                <a:lumMod val="95000"/>
              </a:schemeClr>
            </a:solidFill>
            <a:ln>
              <a:noFill/>
            </a:ln>
          </p:spPr>
          <p:txBody>
            <a:bodyPr spcFirstLastPara="1" wrap="square" lIns="54855" tIns="54855" rIns="54855" bIns="54855" anchor="ctr" anchorCtr="0">
              <a:noAutofit/>
            </a:bodyPr>
            <a:lstStyle/>
            <a:p>
              <a:pPr defTabSz="548640" eaLnBrk="1" fontAlgn="auto" hangingPunct="1">
                <a:spcBef>
                  <a:spcPts val="0"/>
                </a:spcBef>
                <a:spcAft>
                  <a:spcPts val="0"/>
                </a:spcAft>
              </a:pPr>
              <a:endParaRPr sz="1080">
                <a:solidFill>
                  <a:prstClr val="black"/>
                </a:solidFill>
                <a:latin typeface="Calibri" panose="020F0502020204030204"/>
              </a:endParaRPr>
            </a:p>
          </p:txBody>
        </p:sp>
      </p:grpSp>
      <p:sp>
        <p:nvSpPr>
          <p:cNvPr id="22" name="Text Placeholder 32">
            <a:extLst>
              <a:ext uri="{FF2B5EF4-FFF2-40B4-BE49-F238E27FC236}">
                <a16:creationId xmlns:a16="http://schemas.microsoft.com/office/drawing/2014/main" id="{9322373C-5E38-075F-71D2-4B89D33DC975}"/>
              </a:ext>
            </a:extLst>
          </p:cNvPr>
          <p:cNvSpPr txBox="1">
            <a:spLocks/>
          </p:cNvSpPr>
          <p:nvPr/>
        </p:nvSpPr>
        <p:spPr>
          <a:xfrm>
            <a:off x="7456" y="752288"/>
            <a:ext cx="7315199" cy="327702"/>
          </a:xfrm>
          <a:prstGeom prst="rect">
            <a:avLst/>
          </a:prstGeom>
        </p:spPr>
        <p:txBody>
          <a:bodyPr anchor="ctr">
            <a:noAutofit/>
          </a:bodyPr>
          <a:lstStyle>
            <a:lvl1pPr marL="0" indent="0" algn="l" defTabSz="914400" rtl="0" eaLnBrk="1" latinLnBrk="0" hangingPunct="1">
              <a:lnSpc>
                <a:spcPct val="90000"/>
              </a:lnSpc>
              <a:spcBef>
                <a:spcPts val="1000"/>
              </a:spcBef>
              <a:buFontTx/>
              <a:buNone/>
              <a:defRPr sz="2400" b="1" kern="1200" baseline="0">
                <a:solidFill>
                  <a:srgbClr val="3F1C8E"/>
                </a:solidFill>
                <a:latin typeface="Avenir" panose="020B0503020203020204"/>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548640" fontAlgn="auto">
              <a:spcBef>
                <a:spcPts val="600"/>
              </a:spcBef>
              <a:spcAft>
                <a:spcPts val="0"/>
              </a:spcAft>
            </a:pPr>
            <a:r>
              <a:rPr lang="en-US" sz="2160" dirty="0">
                <a:ln w="0"/>
                <a:solidFill>
                  <a:srgbClr val="5242BF"/>
                </a:solidFill>
                <a:effectLst>
                  <a:outerShdw blurRad="38100" dist="19050" dir="2700000" algn="tl" rotWithShape="0">
                    <a:prstClr val="black">
                      <a:alpha val="40000"/>
                    </a:prstClr>
                  </a:outerShdw>
                </a:effectLst>
                <a:latin typeface="Poppins"/>
                <a:cs typeface="Poppins"/>
              </a:rPr>
              <a:t>Plan for Field Testing</a:t>
            </a:r>
            <a:endParaRPr lang="en-IN" sz="2160" dirty="0">
              <a:ln w="0"/>
              <a:solidFill>
                <a:srgbClr val="5242BF"/>
              </a:solidFill>
              <a:effectLst>
                <a:outerShdw blurRad="38100" dist="19050" dir="2700000" algn="tl" rotWithShape="0">
                  <a:prstClr val="black">
                    <a:alpha val="40000"/>
                  </a:prstClr>
                </a:outerShdw>
              </a:effectLst>
              <a:latin typeface="Poppins"/>
              <a:cs typeface="Poppins"/>
            </a:endParaRPr>
          </a:p>
        </p:txBody>
      </p:sp>
      <p:graphicFrame>
        <p:nvGraphicFramePr>
          <p:cNvPr id="6" name="Table 5"/>
          <p:cNvGraphicFramePr>
            <a:graphicFrameLocks noGrp="1"/>
          </p:cNvGraphicFramePr>
          <p:nvPr/>
        </p:nvGraphicFramePr>
        <p:xfrm>
          <a:off x="276742" y="1146474"/>
          <a:ext cx="6768378" cy="1603354"/>
        </p:xfrm>
        <a:graphic>
          <a:graphicData uri="http://schemas.openxmlformats.org/drawingml/2006/table">
            <a:tbl>
              <a:tblPr>
                <a:tableStyleId>{BDBED569-4797-4DF1-A0F4-6AAB3CD982D8}</a:tableStyleId>
              </a:tblPr>
              <a:tblGrid>
                <a:gridCol w="474644">
                  <a:extLst>
                    <a:ext uri="{9D8B030D-6E8A-4147-A177-3AD203B41FA5}">
                      <a16:colId xmlns:a16="http://schemas.microsoft.com/office/drawing/2014/main" val="2493851865"/>
                    </a:ext>
                  </a:extLst>
                </a:gridCol>
                <a:gridCol w="1399087">
                  <a:extLst>
                    <a:ext uri="{9D8B030D-6E8A-4147-A177-3AD203B41FA5}">
                      <a16:colId xmlns:a16="http://schemas.microsoft.com/office/drawing/2014/main" val="3517650840"/>
                    </a:ext>
                  </a:extLst>
                </a:gridCol>
                <a:gridCol w="671114">
                  <a:extLst>
                    <a:ext uri="{9D8B030D-6E8A-4147-A177-3AD203B41FA5}">
                      <a16:colId xmlns:a16="http://schemas.microsoft.com/office/drawing/2014/main" val="2179751920"/>
                    </a:ext>
                  </a:extLst>
                </a:gridCol>
                <a:gridCol w="968964">
                  <a:extLst>
                    <a:ext uri="{9D8B030D-6E8A-4147-A177-3AD203B41FA5}">
                      <a16:colId xmlns:a16="http://schemas.microsoft.com/office/drawing/2014/main" val="4148618797"/>
                    </a:ext>
                  </a:extLst>
                </a:gridCol>
                <a:gridCol w="1042242">
                  <a:extLst>
                    <a:ext uri="{9D8B030D-6E8A-4147-A177-3AD203B41FA5}">
                      <a16:colId xmlns:a16="http://schemas.microsoft.com/office/drawing/2014/main" val="2951444693"/>
                    </a:ext>
                  </a:extLst>
                </a:gridCol>
                <a:gridCol w="1182589">
                  <a:extLst>
                    <a:ext uri="{9D8B030D-6E8A-4147-A177-3AD203B41FA5}">
                      <a16:colId xmlns:a16="http://schemas.microsoft.com/office/drawing/2014/main" val="1052923328"/>
                    </a:ext>
                  </a:extLst>
                </a:gridCol>
                <a:gridCol w="1029738">
                  <a:extLst>
                    <a:ext uri="{9D8B030D-6E8A-4147-A177-3AD203B41FA5}">
                      <a16:colId xmlns:a16="http://schemas.microsoft.com/office/drawing/2014/main" val="3272019792"/>
                    </a:ext>
                  </a:extLst>
                </a:gridCol>
              </a:tblGrid>
              <a:tr h="548505">
                <a:tc>
                  <a:txBody>
                    <a:bodyPr/>
                    <a:lstStyle/>
                    <a:p>
                      <a:pPr algn="ctr" fontAlgn="ctr"/>
                      <a:r>
                        <a:rPr lang="en-US" sz="1000" b="1" u="none" strike="noStrike" dirty="0">
                          <a:solidFill>
                            <a:schemeClr val="tx1"/>
                          </a:solidFill>
                          <a:effectLst/>
                          <a:latin typeface="Cambria" panose="02040503050406030204" pitchFamily="18" charset="0"/>
                          <a:ea typeface="Cambria" panose="02040503050406030204" pitchFamily="18" charset="0"/>
                        </a:rPr>
                        <a:t>Sl. No.</a:t>
                      </a:r>
                      <a:endParaRPr lang="en-US" sz="1000" b="1" i="0" u="none" strike="noStrike" dirty="0">
                        <a:solidFill>
                          <a:schemeClr val="tx1"/>
                        </a:solidFill>
                        <a:effectLst/>
                        <a:latin typeface="Cambria" panose="02040503050406030204" pitchFamily="18" charset="0"/>
                        <a:ea typeface="Cambria" panose="02040503050406030204" pitchFamily="18" charset="0"/>
                      </a:endParaRPr>
                    </a:p>
                  </a:txBody>
                  <a:tcPr marL="5715" marR="5715" marT="5715" marB="0" anchor="ctr">
                    <a:solidFill>
                      <a:schemeClr val="accent4">
                        <a:lumMod val="20000"/>
                        <a:lumOff val="80000"/>
                      </a:schemeClr>
                    </a:solidFill>
                  </a:tcPr>
                </a:tc>
                <a:tc>
                  <a:txBody>
                    <a:bodyPr/>
                    <a:lstStyle/>
                    <a:p>
                      <a:pPr algn="ctr" fontAlgn="ctr"/>
                      <a:r>
                        <a:rPr lang="en-US" sz="1000" b="1" u="none" strike="noStrike" dirty="0">
                          <a:solidFill>
                            <a:schemeClr val="tx1"/>
                          </a:solidFill>
                          <a:effectLst/>
                          <a:latin typeface="Cambria" panose="02040503050406030204" pitchFamily="18" charset="0"/>
                          <a:ea typeface="Cambria" panose="02040503050406030204" pitchFamily="18" charset="0"/>
                        </a:rPr>
                        <a:t>State</a:t>
                      </a:r>
                      <a:endParaRPr lang="en-US" sz="1000" b="1" i="0" u="none" strike="noStrike" dirty="0">
                        <a:solidFill>
                          <a:schemeClr val="tx1"/>
                        </a:solidFill>
                        <a:effectLst/>
                        <a:latin typeface="Cambria" panose="02040503050406030204" pitchFamily="18" charset="0"/>
                        <a:ea typeface="Cambria" panose="02040503050406030204" pitchFamily="18" charset="0"/>
                      </a:endParaRPr>
                    </a:p>
                  </a:txBody>
                  <a:tcPr marL="5715" marR="5715" marT="5715" marB="0" anchor="ctr">
                    <a:solidFill>
                      <a:schemeClr val="accent4">
                        <a:lumMod val="20000"/>
                        <a:lumOff val="80000"/>
                      </a:schemeClr>
                    </a:solidFill>
                  </a:tcPr>
                </a:tc>
                <a:tc>
                  <a:txBody>
                    <a:bodyPr/>
                    <a:lstStyle/>
                    <a:p>
                      <a:pPr algn="ctr" fontAlgn="ctr"/>
                      <a:r>
                        <a:rPr lang="en-US" sz="1000" b="1" u="none" strike="noStrike" dirty="0">
                          <a:solidFill>
                            <a:schemeClr val="tx1"/>
                          </a:solidFill>
                          <a:effectLst/>
                          <a:latin typeface="Cambria" panose="02040503050406030204" pitchFamily="18" charset="0"/>
                          <a:ea typeface="Cambria" panose="02040503050406030204" pitchFamily="18" charset="0"/>
                        </a:rPr>
                        <a:t>Total AC</a:t>
                      </a:r>
                      <a:endParaRPr lang="en-US" sz="1000" b="1" i="0" u="none" strike="noStrike" dirty="0">
                        <a:solidFill>
                          <a:schemeClr val="tx1"/>
                        </a:solidFill>
                        <a:effectLst/>
                        <a:latin typeface="Cambria" panose="02040503050406030204" pitchFamily="18" charset="0"/>
                        <a:ea typeface="Cambria" panose="02040503050406030204" pitchFamily="18" charset="0"/>
                      </a:endParaRPr>
                    </a:p>
                  </a:txBody>
                  <a:tcPr marL="5715" marR="5715" marT="5715" marB="0" anchor="ctr">
                    <a:solidFill>
                      <a:schemeClr val="accent4">
                        <a:lumMod val="20000"/>
                        <a:lumOff val="80000"/>
                      </a:schemeClr>
                    </a:solidFill>
                  </a:tcPr>
                </a:tc>
                <a:tc>
                  <a:txBody>
                    <a:bodyPr/>
                    <a:lstStyle/>
                    <a:p>
                      <a:pPr algn="ctr" fontAlgn="ctr"/>
                      <a:r>
                        <a:rPr lang="en-US" sz="1000" b="1" u="none" strike="noStrike" dirty="0">
                          <a:solidFill>
                            <a:schemeClr val="tx1"/>
                          </a:solidFill>
                          <a:effectLst/>
                          <a:latin typeface="Cambria" panose="02040503050406030204" pitchFamily="18" charset="0"/>
                          <a:ea typeface="Cambria" panose="02040503050406030204" pitchFamily="18" charset="0"/>
                        </a:rPr>
                        <a:t>Poll Day</a:t>
                      </a:r>
                      <a:endParaRPr lang="en-US" sz="1000" b="1" i="0" u="none" strike="noStrike" dirty="0">
                        <a:solidFill>
                          <a:schemeClr val="tx1"/>
                        </a:solidFill>
                        <a:effectLst/>
                        <a:latin typeface="Cambria" panose="02040503050406030204" pitchFamily="18" charset="0"/>
                        <a:ea typeface="Cambria" panose="02040503050406030204" pitchFamily="18" charset="0"/>
                      </a:endParaRPr>
                    </a:p>
                  </a:txBody>
                  <a:tcPr marL="5715" marR="5715" marT="5715" marB="0" anchor="ctr">
                    <a:solidFill>
                      <a:schemeClr val="accent4">
                        <a:lumMod val="20000"/>
                        <a:lumOff val="80000"/>
                      </a:schemeClr>
                    </a:solidFill>
                  </a:tcPr>
                </a:tc>
                <a:tc>
                  <a:txBody>
                    <a:bodyPr/>
                    <a:lstStyle/>
                    <a:p>
                      <a:pPr algn="ctr" fontAlgn="ctr"/>
                      <a:r>
                        <a:rPr lang="en-US" sz="1000" b="1" u="none" strike="noStrike" dirty="0">
                          <a:solidFill>
                            <a:schemeClr val="tx1"/>
                          </a:solidFill>
                          <a:effectLst/>
                          <a:latin typeface="Cambria" panose="02040503050406030204" pitchFamily="18" charset="0"/>
                          <a:ea typeface="Cambria" panose="02040503050406030204" pitchFamily="18" charset="0"/>
                        </a:rPr>
                        <a:t>Field Testing in one ac with BLO from Actual PS</a:t>
                      </a:r>
                      <a:endParaRPr lang="en-US" sz="1000" b="1" i="0" u="none" strike="noStrike" dirty="0">
                        <a:solidFill>
                          <a:schemeClr val="tx1"/>
                        </a:solidFill>
                        <a:effectLst/>
                        <a:latin typeface="Cambria" panose="02040503050406030204" pitchFamily="18" charset="0"/>
                        <a:ea typeface="Cambria" panose="02040503050406030204" pitchFamily="18" charset="0"/>
                      </a:endParaRPr>
                    </a:p>
                  </a:txBody>
                  <a:tcPr marL="5715" marR="5715" marT="5715" marB="0" anchor="ctr">
                    <a:solidFill>
                      <a:schemeClr val="accent4">
                        <a:lumMod val="20000"/>
                        <a:lumOff val="80000"/>
                      </a:schemeClr>
                    </a:solidFill>
                  </a:tcPr>
                </a:tc>
                <a:tc>
                  <a:txBody>
                    <a:bodyPr/>
                    <a:lstStyle/>
                    <a:p>
                      <a:pPr algn="ctr" fontAlgn="ctr"/>
                      <a:r>
                        <a:rPr lang="en-US" sz="1000" b="1" u="none" strike="noStrike" dirty="0">
                          <a:solidFill>
                            <a:schemeClr val="tx1"/>
                          </a:solidFill>
                          <a:effectLst/>
                          <a:latin typeface="Cambria" panose="02040503050406030204" pitchFamily="18" charset="0"/>
                          <a:ea typeface="Cambria" panose="02040503050406030204" pitchFamily="18" charset="0"/>
                        </a:rPr>
                        <a:t>Field Testing in complete ac with BLO from Actual PS </a:t>
                      </a:r>
                      <a:endParaRPr lang="en-US" sz="1000" b="1" i="0" u="none" strike="noStrike" dirty="0">
                        <a:solidFill>
                          <a:schemeClr val="tx1"/>
                        </a:solidFill>
                        <a:effectLst/>
                        <a:latin typeface="Cambria" panose="02040503050406030204" pitchFamily="18" charset="0"/>
                        <a:ea typeface="Cambria" panose="02040503050406030204" pitchFamily="18" charset="0"/>
                      </a:endParaRPr>
                    </a:p>
                  </a:txBody>
                  <a:tcPr marL="5715" marR="5715" marT="5715" marB="0" anchor="ctr">
                    <a:solidFill>
                      <a:schemeClr val="accent4">
                        <a:lumMod val="20000"/>
                        <a:lumOff val="80000"/>
                      </a:schemeClr>
                    </a:solidFill>
                  </a:tcPr>
                </a:tc>
                <a:tc>
                  <a:txBody>
                    <a:bodyPr/>
                    <a:lstStyle/>
                    <a:p>
                      <a:pPr algn="ctr" fontAlgn="ctr"/>
                      <a:r>
                        <a:rPr lang="en-US" sz="1000" b="1" u="none" strike="noStrike" dirty="0">
                          <a:solidFill>
                            <a:schemeClr val="tx1"/>
                          </a:solidFill>
                          <a:effectLst/>
                          <a:latin typeface="Cambria" panose="02040503050406030204" pitchFamily="18" charset="0"/>
                          <a:ea typeface="Cambria" panose="02040503050406030204" pitchFamily="18" charset="0"/>
                        </a:rPr>
                        <a:t>Field Testing with PRO including Reserve</a:t>
                      </a:r>
                      <a:endParaRPr lang="en-US" sz="1000" b="1" i="0" u="none" strike="noStrike" dirty="0">
                        <a:solidFill>
                          <a:schemeClr val="tx1"/>
                        </a:solidFill>
                        <a:effectLst/>
                        <a:latin typeface="Cambria" panose="02040503050406030204" pitchFamily="18" charset="0"/>
                        <a:ea typeface="Cambria" panose="02040503050406030204" pitchFamily="18" charset="0"/>
                      </a:endParaRPr>
                    </a:p>
                  </a:txBody>
                  <a:tcPr marL="5715" marR="5715" marT="5715" marB="0" anchor="ctr">
                    <a:solidFill>
                      <a:schemeClr val="accent4">
                        <a:lumMod val="20000"/>
                        <a:lumOff val="80000"/>
                      </a:schemeClr>
                    </a:solidFill>
                  </a:tcPr>
                </a:tc>
                <a:extLst>
                  <a:ext uri="{0D108BD9-81ED-4DB2-BD59-A6C34878D82A}">
                    <a16:rowId xmlns:a16="http://schemas.microsoft.com/office/drawing/2014/main" val="1566402861"/>
                  </a:ext>
                </a:extLst>
              </a:tr>
              <a:tr h="226716">
                <a:tc>
                  <a:txBody>
                    <a:bodyPr/>
                    <a:lstStyle/>
                    <a:p>
                      <a:pPr algn="ctr" fontAlgn="ctr"/>
                      <a:endParaRPr lang="en-US" sz="1100" b="0" i="1" u="none" strike="noStrike" dirty="0">
                        <a:solidFill>
                          <a:srgbClr val="5342BF"/>
                        </a:solidFill>
                        <a:effectLst/>
                        <a:latin typeface="Cambria" panose="02040503050406030204" pitchFamily="18" charset="0"/>
                        <a:ea typeface="Cambria" panose="02040503050406030204" pitchFamily="18" charset="0"/>
                      </a:endParaRPr>
                    </a:p>
                  </a:txBody>
                  <a:tcPr marL="5715" marR="5715" marT="5715" marB="0" anchor="ctr"/>
                </a:tc>
                <a:tc>
                  <a:txBody>
                    <a:bodyPr/>
                    <a:lstStyle/>
                    <a:p>
                      <a:pPr algn="l" fontAlgn="ctr"/>
                      <a:endParaRPr lang="en-US" sz="1100" b="0" i="1" u="none" strike="noStrike" dirty="0">
                        <a:solidFill>
                          <a:srgbClr val="5342BF"/>
                        </a:solidFill>
                        <a:effectLst/>
                        <a:latin typeface="Cambria" panose="02040503050406030204" pitchFamily="18" charset="0"/>
                        <a:ea typeface="Cambria" panose="02040503050406030204" pitchFamily="18" charset="0"/>
                      </a:endParaRPr>
                    </a:p>
                  </a:txBody>
                  <a:tcPr marL="5715" marR="5715" marT="5715" marB="0" anchor="ctr"/>
                </a:tc>
                <a:tc>
                  <a:txBody>
                    <a:bodyPr/>
                    <a:lstStyle/>
                    <a:p>
                      <a:pPr algn="ctr" fontAlgn="ctr"/>
                      <a:endParaRPr lang="en-US" sz="1100" b="0" i="1" u="none" strike="noStrike" dirty="0">
                        <a:solidFill>
                          <a:srgbClr val="5342BF"/>
                        </a:solidFill>
                        <a:effectLst/>
                        <a:latin typeface="Cambria" panose="02040503050406030204" pitchFamily="18" charset="0"/>
                        <a:ea typeface="Cambria" panose="02040503050406030204" pitchFamily="18" charset="0"/>
                      </a:endParaRPr>
                    </a:p>
                  </a:txBody>
                  <a:tcPr marL="5715" marR="5715" marT="5715" marB="0" anchor="ctr"/>
                </a:tc>
                <a:tc>
                  <a:txBody>
                    <a:bodyPr/>
                    <a:lstStyle/>
                    <a:p>
                      <a:endParaRPr lang="en-US" sz="900" dirty="0"/>
                    </a:p>
                  </a:txBody>
                  <a:tcPr marL="73152" marR="73152" marT="36576" marB="36576"/>
                </a:tc>
                <a:tc rowSpan="4">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endParaRPr kumimoji="0" lang="en-US" sz="1000" b="1" i="1" u="none" strike="noStrike" kern="1200" cap="none" spc="0" normalizeH="0" baseline="0" noProof="0" dirty="0">
                        <a:ln>
                          <a:noFill/>
                        </a:ln>
                        <a:solidFill>
                          <a:srgbClr val="5342BF"/>
                        </a:solidFill>
                        <a:effectLst/>
                        <a:uLnTx/>
                        <a:uFillTx/>
                        <a:latin typeface="Cambria" panose="02040503050406030204" pitchFamily="18" charset="0"/>
                        <a:ea typeface="Cambria" panose="02040503050406030204" pitchFamily="18" charset="0"/>
                        <a:cs typeface="+mn-cs"/>
                      </a:endParaRPr>
                    </a:p>
                    <a:p>
                      <a:pPr marL="0" marR="0" lvl="0" indent="0" algn="ctr" defTabSz="685800" rtl="0" eaLnBrk="1" fontAlgn="ctr" latinLnBrk="0" hangingPunct="1">
                        <a:lnSpc>
                          <a:spcPct val="100000"/>
                        </a:lnSpc>
                        <a:spcBef>
                          <a:spcPts val="0"/>
                        </a:spcBef>
                        <a:spcAft>
                          <a:spcPts val="0"/>
                        </a:spcAft>
                        <a:buClrTx/>
                        <a:buSzTx/>
                        <a:buFontTx/>
                        <a:buNone/>
                        <a:tabLst/>
                        <a:defRPr/>
                      </a:pPr>
                      <a:endParaRPr kumimoji="0" lang="en-US" sz="1000" b="1" i="1" u="none" strike="noStrike" kern="1200" cap="none" spc="0" normalizeH="0" baseline="0" noProof="0" dirty="0">
                        <a:ln>
                          <a:noFill/>
                        </a:ln>
                        <a:solidFill>
                          <a:srgbClr val="5342BF"/>
                        </a:solidFill>
                        <a:effectLst/>
                        <a:uLnTx/>
                        <a:uFillTx/>
                        <a:latin typeface="Cambria" panose="02040503050406030204" pitchFamily="18" charset="0"/>
                        <a:ea typeface="Cambria" panose="02040503050406030204" pitchFamily="18" charset="0"/>
                        <a:cs typeface="+mn-cs"/>
                      </a:endParaRPr>
                    </a:p>
                    <a:p>
                      <a:pPr marL="0" marR="0" lvl="0" indent="0" algn="ctr" defTabSz="685800" rtl="0" eaLnBrk="1" fontAlgn="ctr" latinLnBrk="0" hangingPunct="1">
                        <a:lnSpc>
                          <a:spcPct val="100000"/>
                        </a:lnSpc>
                        <a:spcBef>
                          <a:spcPts val="0"/>
                        </a:spcBef>
                        <a:spcAft>
                          <a:spcPts val="0"/>
                        </a:spcAft>
                        <a:buClrTx/>
                        <a:buSzTx/>
                        <a:buFontTx/>
                        <a:buNone/>
                        <a:tabLst/>
                        <a:defRPr/>
                      </a:pPr>
                      <a:endParaRPr kumimoji="0" lang="en-US" sz="1000" b="1" i="1" u="none" strike="noStrike" kern="1200" cap="none" spc="0" normalizeH="0" baseline="0" noProof="0" dirty="0">
                        <a:ln>
                          <a:noFill/>
                        </a:ln>
                        <a:solidFill>
                          <a:srgbClr val="5342BF"/>
                        </a:solidFill>
                        <a:effectLst/>
                        <a:uLnTx/>
                        <a:uFillTx/>
                        <a:latin typeface="Cambria" panose="02040503050406030204" pitchFamily="18" charset="0"/>
                        <a:ea typeface="Cambria" panose="02040503050406030204" pitchFamily="18" charset="0"/>
                        <a:cs typeface="+mn-cs"/>
                      </a:endParaRPr>
                    </a:p>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1000" b="1" i="1" u="none" strike="noStrike" kern="1200" cap="none" spc="0" normalizeH="0" baseline="0" noProof="0" dirty="0">
                          <a:ln>
                            <a:noFill/>
                          </a:ln>
                          <a:solidFill>
                            <a:srgbClr val="5342BF"/>
                          </a:solidFill>
                          <a:effectLst/>
                          <a:uLnTx/>
                          <a:uFillTx/>
                          <a:latin typeface="Cambria" panose="02040503050406030204" pitchFamily="18" charset="0"/>
                          <a:ea typeface="Cambria" panose="02040503050406030204" pitchFamily="18" charset="0"/>
                          <a:cs typeface="+mn-cs"/>
                        </a:rPr>
                        <a:t>23rd March 2026</a:t>
                      </a:r>
                    </a:p>
                    <a:p>
                      <a:endParaRPr lang="en-US" sz="900" dirty="0"/>
                    </a:p>
                  </a:txBody>
                  <a:tcPr marL="73152" marR="73152" marT="36576" marB="36576"/>
                </a:tc>
                <a:tc>
                  <a:txBody>
                    <a:bodyPr/>
                    <a:lstStyle/>
                    <a:p>
                      <a:endParaRPr lang="en-US" sz="900"/>
                    </a:p>
                  </a:txBody>
                  <a:tcPr marL="73152" marR="73152" marT="36576" marB="36576"/>
                </a:tc>
                <a:tc>
                  <a:txBody>
                    <a:bodyPr/>
                    <a:lstStyle/>
                    <a:p>
                      <a:endParaRPr lang="en-US" sz="900" dirty="0"/>
                    </a:p>
                  </a:txBody>
                  <a:tcPr marL="73152" marR="73152" marT="36576" marB="36576"/>
                </a:tc>
                <a:extLst>
                  <a:ext uri="{0D108BD9-81ED-4DB2-BD59-A6C34878D82A}">
                    <a16:rowId xmlns:a16="http://schemas.microsoft.com/office/drawing/2014/main" val="831499617"/>
                  </a:ext>
                </a:extLst>
              </a:tr>
              <a:tr h="226716">
                <a:tc>
                  <a:txBody>
                    <a:bodyPr/>
                    <a:lstStyle/>
                    <a:p>
                      <a:pPr algn="ctr" fontAlgn="ctr"/>
                      <a:endParaRPr lang="en-US" sz="1100" b="0" i="1" u="none" strike="noStrike" dirty="0">
                        <a:solidFill>
                          <a:srgbClr val="5342BF"/>
                        </a:solidFill>
                        <a:effectLst/>
                        <a:latin typeface="Cambria" panose="02040503050406030204" pitchFamily="18" charset="0"/>
                        <a:ea typeface="Cambria" panose="02040503050406030204" pitchFamily="18" charset="0"/>
                      </a:endParaRPr>
                    </a:p>
                  </a:txBody>
                  <a:tcPr marL="5715" marR="5715" marT="5715" marB="0" anchor="ctr"/>
                </a:tc>
                <a:tc>
                  <a:txBody>
                    <a:bodyPr/>
                    <a:lstStyle/>
                    <a:p>
                      <a:pPr algn="l" fontAlgn="ctr"/>
                      <a:endParaRPr lang="en-US" sz="1100" b="0" i="1" u="none" strike="noStrike" dirty="0">
                        <a:solidFill>
                          <a:srgbClr val="5342BF"/>
                        </a:solidFill>
                        <a:effectLst/>
                        <a:latin typeface="Cambria" panose="02040503050406030204" pitchFamily="18" charset="0"/>
                        <a:ea typeface="Cambria" panose="02040503050406030204" pitchFamily="18" charset="0"/>
                      </a:endParaRPr>
                    </a:p>
                  </a:txBody>
                  <a:tcPr marL="5715" marR="5715" marT="5715" marB="0" anchor="ctr"/>
                </a:tc>
                <a:tc>
                  <a:txBody>
                    <a:bodyPr/>
                    <a:lstStyle/>
                    <a:p>
                      <a:pPr algn="ctr" fontAlgn="ctr"/>
                      <a:endParaRPr lang="en-US" sz="1100" b="0" i="1" u="none" strike="noStrike" dirty="0">
                        <a:solidFill>
                          <a:srgbClr val="5342BF"/>
                        </a:solidFill>
                        <a:effectLst/>
                        <a:latin typeface="Cambria" panose="02040503050406030204" pitchFamily="18" charset="0"/>
                        <a:ea typeface="Cambria" panose="02040503050406030204" pitchFamily="18" charset="0"/>
                      </a:endParaRPr>
                    </a:p>
                  </a:txBody>
                  <a:tcPr marL="5715" marR="5715" marT="5715" marB="0" anchor="ctr"/>
                </a:tc>
                <a:tc rowSpan="2">
                  <a:txBody>
                    <a:bodyPr/>
                    <a:lstStyle/>
                    <a:p>
                      <a:pPr algn="ctr" fontAlgn="ctr"/>
                      <a:r>
                        <a:rPr lang="en-US" sz="1000" b="1" i="1" u="none" strike="noStrike" dirty="0">
                          <a:solidFill>
                            <a:srgbClr val="5342BF"/>
                          </a:solidFill>
                          <a:effectLst/>
                          <a:latin typeface="Cambria" panose="02040503050406030204" pitchFamily="18" charset="0"/>
                          <a:ea typeface="Cambria" panose="02040503050406030204" pitchFamily="18" charset="0"/>
                        </a:rPr>
                        <a:t>23rd April 2026</a:t>
                      </a:r>
                    </a:p>
                  </a:txBody>
                  <a:tcPr marL="5715" marR="5715" marT="5715" marB="0" anchor="ctr"/>
                </a:tc>
                <a:tc vMerge="1">
                  <a:txBody>
                    <a:bodyPr/>
                    <a:lstStyle/>
                    <a:p>
                      <a:endParaRPr lang="en-US"/>
                    </a:p>
                  </a:txBody>
                  <a:tcPr/>
                </a:tc>
                <a:tc rowSpan="2">
                  <a:txBody>
                    <a:bodyPr/>
                    <a:lstStyle/>
                    <a:p>
                      <a:pPr algn="ctr" fontAlgn="ctr"/>
                      <a:r>
                        <a:rPr lang="en-US" sz="1000" b="1" i="1" u="none" strike="noStrike" dirty="0">
                          <a:solidFill>
                            <a:srgbClr val="5342BF"/>
                          </a:solidFill>
                          <a:effectLst/>
                          <a:latin typeface="Cambria" panose="02040503050406030204" pitchFamily="18" charset="0"/>
                          <a:ea typeface="Cambria" panose="02040503050406030204" pitchFamily="18" charset="0"/>
                        </a:rPr>
                        <a:t>13th April 2026</a:t>
                      </a:r>
                    </a:p>
                  </a:txBody>
                  <a:tcPr marL="5715" marR="5715" marT="5715" marB="0" anchor="ctr"/>
                </a:tc>
                <a:tc rowSpan="2">
                  <a:txBody>
                    <a:bodyPr/>
                    <a:lstStyle/>
                    <a:p>
                      <a:pPr algn="ctr" fontAlgn="ctr"/>
                      <a:r>
                        <a:rPr lang="en-US" sz="1000" b="1" i="1" u="none" strike="noStrike" dirty="0">
                          <a:solidFill>
                            <a:srgbClr val="5342BF"/>
                          </a:solidFill>
                          <a:effectLst/>
                          <a:latin typeface="Cambria" panose="02040503050406030204" pitchFamily="18" charset="0"/>
                          <a:ea typeface="Cambria" panose="02040503050406030204" pitchFamily="18" charset="0"/>
                        </a:rPr>
                        <a:t>15th April 2026</a:t>
                      </a:r>
                    </a:p>
                  </a:txBody>
                  <a:tcPr marL="5715" marR="5715" marT="5715" marB="0" anchor="ctr"/>
                </a:tc>
                <a:extLst>
                  <a:ext uri="{0D108BD9-81ED-4DB2-BD59-A6C34878D82A}">
                    <a16:rowId xmlns:a16="http://schemas.microsoft.com/office/drawing/2014/main" val="1619668339"/>
                  </a:ext>
                </a:extLst>
              </a:tr>
              <a:tr h="226716">
                <a:tc>
                  <a:txBody>
                    <a:bodyPr/>
                    <a:lstStyle/>
                    <a:p>
                      <a:pPr algn="ctr" fontAlgn="ctr"/>
                      <a:r>
                        <a:rPr lang="en-US" sz="1100" i="1" u="none" strike="noStrike">
                          <a:solidFill>
                            <a:srgbClr val="5342BF"/>
                          </a:solidFill>
                          <a:effectLst/>
                          <a:latin typeface="Cambria" panose="02040503050406030204" pitchFamily="18" charset="0"/>
                          <a:ea typeface="Cambria" panose="02040503050406030204" pitchFamily="18" charset="0"/>
                        </a:rPr>
                        <a:t>9</a:t>
                      </a:r>
                      <a:endParaRPr lang="en-US" sz="1100" b="0" i="1" u="none" strike="noStrike">
                        <a:solidFill>
                          <a:srgbClr val="5342BF"/>
                        </a:solidFill>
                        <a:effectLst/>
                        <a:latin typeface="Cambria" panose="02040503050406030204" pitchFamily="18" charset="0"/>
                        <a:ea typeface="Cambria" panose="02040503050406030204" pitchFamily="18" charset="0"/>
                      </a:endParaRPr>
                    </a:p>
                  </a:txBody>
                  <a:tcPr marL="5715" marR="5715" marT="5715" marB="0" anchor="ctr"/>
                </a:tc>
                <a:tc>
                  <a:txBody>
                    <a:bodyPr/>
                    <a:lstStyle/>
                    <a:p>
                      <a:pPr algn="l" fontAlgn="ctr"/>
                      <a:r>
                        <a:rPr lang="en-US" sz="1100" i="1" u="none" strike="noStrike" dirty="0">
                          <a:solidFill>
                            <a:srgbClr val="5342BF"/>
                          </a:solidFill>
                          <a:effectLst/>
                          <a:latin typeface="Cambria" panose="02040503050406030204" pitchFamily="18" charset="0"/>
                          <a:ea typeface="Cambria" panose="02040503050406030204" pitchFamily="18" charset="0"/>
                        </a:rPr>
                        <a:t>West Bengal - Phase I</a:t>
                      </a:r>
                      <a:endParaRPr lang="en-US" sz="1100" b="0" i="1" u="none" strike="noStrike" dirty="0">
                        <a:solidFill>
                          <a:srgbClr val="5342BF"/>
                        </a:solidFill>
                        <a:effectLst/>
                        <a:latin typeface="Cambria" panose="02040503050406030204" pitchFamily="18" charset="0"/>
                        <a:ea typeface="Cambria" panose="02040503050406030204" pitchFamily="18" charset="0"/>
                      </a:endParaRPr>
                    </a:p>
                  </a:txBody>
                  <a:tcPr marL="5715" marR="5715" marT="5715" marB="0" anchor="ctr"/>
                </a:tc>
                <a:tc>
                  <a:txBody>
                    <a:bodyPr/>
                    <a:lstStyle/>
                    <a:p>
                      <a:pPr algn="ctr" fontAlgn="ctr"/>
                      <a:r>
                        <a:rPr lang="en-US" sz="1100" i="1" u="none" strike="noStrike" dirty="0">
                          <a:solidFill>
                            <a:srgbClr val="5342BF"/>
                          </a:solidFill>
                          <a:effectLst/>
                          <a:latin typeface="Cambria" panose="02040503050406030204" pitchFamily="18" charset="0"/>
                          <a:ea typeface="Cambria" panose="02040503050406030204" pitchFamily="18" charset="0"/>
                        </a:rPr>
                        <a:t>152</a:t>
                      </a:r>
                      <a:endParaRPr lang="en-US" sz="1100" b="0" i="1" u="none" strike="noStrike" dirty="0">
                        <a:solidFill>
                          <a:srgbClr val="5342BF"/>
                        </a:solidFill>
                        <a:effectLst/>
                        <a:latin typeface="Cambria" panose="02040503050406030204" pitchFamily="18" charset="0"/>
                        <a:ea typeface="Cambria" panose="02040503050406030204" pitchFamily="18" charset="0"/>
                      </a:endParaRPr>
                    </a:p>
                  </a:txBody>
                  <a:tcPr marL="5715" marR="5715" marT="5715" marB="0" anchor="ctr"/>
                </a:tc>
                <a:tc vMerge="1">
                  <a:txBody>
                    <a:bodyPr/>
                    <a:lstStyle/>
                    <a:p>
                      <a:endParaRPr lang="en-US" dirty="0"/>
                    </a:p>
                  </a:txBody>
                  <a:tcPr/>
                </a:tc>
                <a:tc vMerge="1">
                  <a:txBody>
                    <a:bodyPr/>
                    <a:lstStyle/>
                    <a:p>
                      <a:endParaRPr lang="en-US" dirty="0"/>
                    </a:p>
                  </a:txBody>
                  <a:tcPr/>
                </a:tc>
                <a:tc vMerge="1">
                  <a:txBody>
                    <a:bodyPr/>
                    <a:lstStyle/>
                    <a:p>
                      <a:endParaRPr lang="en-US"/>
                    </a:p>
                  </a:txBody>
                  <a:tcPr/>
                </a:tc>
                <a:tc vMerge="1">
                  <a:txBody>
                    <a:bodyPr/>
                    <a:lstStyle/>
                    <a:p>
                      <a:endParaRPr lang="en-US" dirty="0"/>
                    </a:p>
                  </a:txBody>
                  <a:tcPr/>
                </a:tc>
                <a:extLst>
                  <a:ext uri="{0D108BD9-81ED-4DB2-BD59-A6C34878D82A}">
                    <a16:rowId xmlns:a16="http://schemas.microsoft.com/office/drawing/2014/main" val="731986518"/>
                  </a:ext>
                </a:extLst>
              </a:tr>
              <a:tr h="363674">
                <a:tc>
                  <a:txBody>
                    <a:bodyPr/>
                    <a:lstStyle/>
                    <a:p>
                      <a:pPr algn="ctr" fontAlgn="ctr"/>
                      <a:r>
                        <a:rPr lang="en-US" sz="1100" i="1" u="none" strike="noStrike">
                          <a:solidFill>
                            <a:srgbClr val="5342BF"/>
                          </a:solidFill>
                          <a:effectLst/>
                          <a:latin typeface="Cambria" panose="02040503050406030204" pitchFamily="18" charset="0"/>
                          <a:ea typeface="Cambria" panose="02040503050406030204" pitchFamily="18" charset="0"/>
                        </a:rPr>
                        <a:t>12</a:t>
                      </a:r>
                      <a:endParaRPr lang="en-US" sz="1100" b="0" i="1" u="none" strike="noStrike">
                        <a:solidFill>
                          <a:srgbClr val="5342BF"/>
                        </a:solidFill>
                        <a:effectLst/>
                        <a:latin typeface="Cambria" panose="02040503050406030204" pitchFamily="18" charset="0"/>
                        <a:ea typeface="Cambria" panose="02040503050406030204" pitchFamily="18" charset="0"/>
                      </a:endParaRPr>
                    </a:p>
                  </a:txBody>
                  <a:tcPr marL="5715" marR="5715" marT="5715" marB="0" anchor="ctr"/>
                </a:tc>
                <a:tc>
                  <a:txBody>
                    <a:bodyPr/>
                    <a:lstStyle/>
                    <a:p>
                      <a:pPr algn="l" fontAlgn="ctr"/>
                      <a:r>
                        <a:rPr lang="en-US" sz="1100" i="1" u="none" strike="noStrike" dirty="0">
                          <a:solidFill>
                            <a:srgbClr val="5342BF"/>
                          </a:solidFill>
                          <a:effectLst/>
                          <a:latin typeface="Cambria" panose="02040503050406030204" pitchFamily="18" charset="0"/>
                          <a:ea typeface="Cambria" panose="02040503050406030204" pitchFamily="18" charset="0"/>
                        </a:rPr>
                        <a:t>West Bengal - Phase II</a:t>
                      </a:r>
                      <a:endParaRPr lang="en-US" sz="1100" b="0" i="1" u="none" strike="noStrike" dirty="0">
                        <a:solidFill>
                          <a:srgbClr val="5342BF"/>
                        </a:solidFill>
                        <a:effectLst/>
                        <a:latin typeface="Cambria" panose="02040503050406030204" pitchFamily="18" charset="0"/>
                        <a:ea typeface="Cambria" panose="02040503050406030204" pitchFamily="18" charset="0"/>
                      </a:endParaRPr>
                    </a:p>
                  </a:txBody>
                  <a:tcPr marL="5715" marR="5715" marT="5715" marB="0" anchor="ctr"/>
                </a:tc>
                <a:tc>
                  <a:txBody>
                    <a:bodyPr/>
                    <a:lstStyle/>
                    <a:p>
                      <a:pPr algn="ctr" fontAlgn="ctr"/>
                      <a:r>
                        <a:rPr lang="en-US" sz="1100" i="1" u="none" strike="noStrike" dirty="0">
                          <a:solidFill>
                            <a:srgbClr val="5342BF"/>
                          </a:solidFill>
                          <a:effectLst/>
                          <a:latin typeface="Cambria" panose="02040503050406030204" pitchFamily="18" charset="0"/>
                          <a:ea typeface="Cambria" panose="02040503050406030204" pitchFamily="18" charset="0"/>
                        </a:rPr>
                        <a:t>142</a:t>
                      </a:r>
                      <a:endParaRPr lang="en-US" sz="1100" b="0" i="1" u="none" strike="noStrike" dirty="0">
                        <a:solidFill>
                          <a:srgbClr val="5342BF"/>
                        </a:solidFill>
                        <a:effectLst/>
                        <a:latin typeface="Cambria" panose="02040503050406030204" pitchFamily="18" charset="0"/>
                        <a:ea typeface="Cambria" panose="02040503050406030204" pitchFamily="18" charset="0"/>
                      </a:endParaRPr>
                    </a:p>
                  </a:txBody>
                  <a:tcPr marL="5715" marR="5715" marT="5715" marB="0" anchor="ctr"/>
                </a:tc>
                <a:tc>
                  <a:txBody>
                    <a:bodyPr/>
                    <a:lstStyle/>
                    <a:p>
                      <a:pPr algn="ctr" fontAlgn="ctr"/>
                      <a:r>
                        <a:rPr lang="en-US" sz="1000" b="1" i="1" u="none" strike="noStrike" dirty="0">
                          <a:solidFill>
                            <a:srgbClr val="5342BF"/>
                          </a:solidFill>
                          <a:effectLst/>
                          <a:latin typeface="Cambria" panose="02040503050406030204" pitchFamily="18" charset="0"/>
                          <a:ea typeface="Cambria" panose="02040503050406030204" pitchFamily="18" charset="0"/>
                        </a:rPr>
                        <a:t>29th April 2026</a:t>
                      </a:r>
                    </a:p>
                  </a:txBody>
                  <a:tcPr marL="5715" marR="5715" marT="5715" marB="0" anchor="ctr"/>
                </a:tc>
                <a:tc vMerge="1">
                  <a:txBody>
                    <a:bodyPr/>
                    <a:lstStyle/>
                    <a:p>
                      <a:endParaRPr lang="en-US"/>
                    </a:p>
                  </a:txBody>
                  <a:tcPr/>
                </a:tc>
                <a:tc>
                  <a:txBody>
                    <a:bodyPr/>
                    <a:lstStyle/>
                    <a:p>
                      <a:pPr algn="ctr" fontAlgn="ctr"/>
                      <a:r>
                        <a:rPr lang="en-US" sz="1000" b="1" i="1" u="none" strike="noStrike">
                          <a:solidFill>
                            <a:srgbClr val="5342BF"/>
                          </a:solidFill>
                          <a:effectLst/>
                          <a:latin typeface="Cambria" panose="02040503050406030204" pitchFamily="18" charset="0"/>
                          <a:ea typeface="Cambria" panose="02040503050406030204" pitchFamily="18" charset="0"/>
                        </a:rPr>
                        <a:t>16th April 2026</a:t>
                      </a:r>
                    </a:p>
                  </a:txBody>
                  <a:tcPr marL="5715" marR="5715" marT="5715" marB="0" anchor="ctr"/>
                </a:tc>
                <a:tc>
                  <a:txBody>
                    <a:bodyPr/>
                    <a:lstStyle/>
                    <a:p>
                      <a:pPr algn="ctr" fontAlgn="ctr"/>
                      <a:r>
                        <a:rPr lang="en-US" sz="1000" b="1" i="1" u="none" strike="noStrike" dirty="0">
                          <a:solidFill>
                            <a:srgbClr val="5342BF"/>
                          </a:solidFill>
                          <a:effectLst/>
                          <a:latin typeface="Cambria" panose="02040503050406030204" pitchFamily="18" charset="0"/>
                          <a:ea typeface="Cambria" panose="02040503050406030204" pitchFamily="18" charset="0"/>
                        </a:rPr>
                        <a:t>18th April 2026</a:t>
                      </a:r>
                    </a:p>
                  </a:txBody>
                  <a:tcPr marL="5715" marR="5715" marT="5715" marB="0" anchor="ctr"/>
                </a:tc>
                <a:extLst>
                  <a:ext uri="{0D108BD9-81ED-4DB2-BD59-A6C34878D82A}">
                    <a16:rowId xmlns:a16="http://schemas.microsoft.com/office/drawing/2014/main" val="3501226468"/>
                  </a:ext>
                </a:extLst>
              </a:tr>
            </a:tbl>
          </a:graphicData>
        </a:graphic>
      </p:graphicFrame>
    </p:spTree>
    <p:extLst>
      <p:ext uri="{BB962C8B-B14F-4D97-AF65-F5344CB8AC3E}">
        <p14:creationId xmlns:p14="http://schemas.microsoft.com/office/powerpoint/2010/main" val="987215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85800"/>
            <a:ext cx="7315200" cy="4114800"/>
          </a:xfrm>
          <a:prstGeom prst="rect">
            <a:avLst/>
          </a:prstGeom>
        </p:spPr>
      </p:pic>
      <p:pic>
        <p:nvPicPr>
          <p:cNvPr id="54" name="Picture 5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648201" y="1668408"/>
            <a:ext cx="2423159" cy="2705467"/>
          </a:xfrm>
          <a:prstGeom prst="rect">
            <a:avLst/>
          </a:prstGeom>
        </p:spPr>
      </p:pic>
      <p:grpSp>
        <p:nvGrpSpPr>
          <p:cNvPr id="2" name="Group 1"/>
          <p:cNvGrpSpPr/>
          <p:nvPr/>
        </p:nvGrpSpPr>
        <p:grpSpPr>
          <a:xfrm>
            <a:off x="229946" y="3518075"/>
            <a:ext cx="4335874" cy="1095620"/>
            <a:chOff x="2262416" y="5037957"/>
            <a:chExt cx="7226456" cy="1826033"/>
          </a:xfrm>
        </p:grpSpPr>
        <p:sp>
          <p:nvSpPr>
            <p:cNvPr id="44" name="Google Shape;1301;p35"/>
            <p:cNvSpPr/>
            <p:nvPr/>
          </p:nvSpPr>
          <p:spPr>
            <a:xfrm>
              <a:off x="4332692" y="5037957"/>
              <a:ext cx="3834662" cy="1820042"/>
            </a:xfrm>
            <a:custGeom>
              <a:avLst/>
              <a:gdLst/>
              <a:ahLst/>
              <a:cxnLst/>
              <a:rect l="l" t="t" r="r" b="b"/>
              <a:pathLst>
                <a:path w="44964" h="24495" extrusionOk="0">
                  <a:moveTo>
                    <a:pt x="16849" y="10019"/>
                  </a:moveTo>
                  <a:lnTo>
                    <a:pt x="16849" y="10737"/>
                  </a:lnTo>
                  <a:lnTo>
                    <a:pt x="16465" y="10737"/>
                  </a:lnTo>
                  <a:lnTo>
                    <a:pt x="16465" y="10019"/>
                  </a:lnTo>
                  <a:close/>
                  <a:moveTo>
                    <a:pt x="17474" y="10019"/>
                  </a:moveTo>
                  <a:lnTo>
                    <a:pt x="17474" y="10737"/>
                  </a:lnTo>
                  <a:lnTo>
                    <a:pt x="17090" y="10737"/>
                  </a:lnTo>
                  <a:lnTo>
                    <a:pt x="17090" y="10019"/>
                  </a:lnTo>
                  <a:close/>
                  <a:moveTo>
                    <a:pt x="18098" y="10019"/>
                  </a:moveTo>
                  <a:lnTo>
                    <a:pt x="18098" y="10737"/>
                  </a:lnTo>
                  <a:lnTo>
                    <a:pt x="17709" y="10737"/>
                  </a:lnTo>
                  <a:lnTo>
                    <a:pt x="17709" y="10019"/>
                  </a:lnTo>
                  <a:close/>
                  <a:moveTo>
                    <a:pt x="18854" y="9997"/>
                  </a:moveTo>
                  <a:lnTo>
                    <a:pt x="18854" y="10737"/>
                  </a:lnTo>
                  <a:lnTo>
                    <a:pt x="18333" y="10737"/>
                  </a:lnTo>
                  <a:lnTo>
                    <a:pt x="18333" y="10019"/>
                  </a:lnTo>
                  <a:lnTo>
                    <a:pt x="18815" y="10019"/>
                  </a:lnTo>
                  <a:cubicBezTo>
                    <a:pt x="18815" y="10019"/>
                    <a:pt x="18832" y="10014"/>
                    <a:pt x="18854" y="9997"/>
                  </a:cubicBezTo>
                  <a:close/>
                  <a:moveTo>
                    <a:pt x="26380" y="9997"/>
                  </a:moveTo>
                  <a:cubicBezTo>
                    <a:pt x="26401" y="10014"/>
                    <a:pt x="26418" y="10019"/>
                    <a:pt x="26418" y="10019"/>
                  </a:cubicBezTo>
                  <a:lnTo>
                    <a:pt x="26899" y="10019"/>
                  </a:lnTo>
                  <a:lnTo>
                    <a:pt x="26899" y="10737"/>
                  </a:lnTo>
                  <a:lnTo>
                    <a:pt x="26380" y="10737"/>
                  </a:lnTo>
                  <a:lnTo>
                    <a:pt x="26380" y="9997"/>
                  </a:lnTo>
                  <a:close/>
                  <a:moveTo>
                    <a:pt x="27518" y="10019"/>
                  </a:moveTo>
                  <a:lnTo>
                    <a:pt x="27518" y="10737"/>
                  </a:lnTo>
                  <a:lnTo>
                    <a:pt x="27136" y="10737"/>
                  </a:lnTo>
                  <a:lnTo>
                    <a:pt x="27136" y="10019"/>
                  </a:lnTo>
                  <a:close/>
                  <a:moveTo>
                    <a:pt x="28143" y="10019"/>
                  </a:moveTo>
                  <a:lnTo>
                    <a:pt x="28143" y="10737"/>
                  </a:lnTo>
                  <a:lnTo>
                    <a:pt x="27760" y="10737"/>
                  </a:lnTo>
                  <a:lnTo>
                    <a:pt x="27760" y="10019"/>
                  </a:lnTo>
                  <a:close/>
                  <a:moveTo>
                    <a:pt x="28767" y="10019"/>
                  </a:moveTo>
                  <a:lnTo>
                    <a:pt x="28767" y="10737"/>
                  </a:lnTo>
                  <a:lnTo>
                    <a:pt x="28384" y="10737"/>
                  </a:lnTo>
                  <a:lnTo>
                    <a:pt x="28384" y="10019"/>
                  </a:lnTo>
                  <a:close/>
                  <a:moveTo>
                    <a:pt x="5845" y="13892"/>
                  </a:moveTo>
                  <a:lnTo>
                    <a:pt x="5845" y="14609"/>
                  </a:lnTo>
                  <a:lnTo>
                    <a:pt x="5461" y="14609"/>
                  </a:lnTo>
                  <a:lnTo>
                    <a:pt x="5461" y="13892"/>
                  </a:lnTo>
                  <a:close/>
                  <a:moveTo>
                    <a:pt x="6470" y="13892"/>
                  </a:moveTo>
                  <a:lnTo>
                    <a:pt x="6470" y="14609"/>
                  </a:lnTo>
                  <a:lnTo>
                    <a:pt x="6086" y="14609"/>
                  </a:lnTo>
                  <a:lnTo>
                    <a:pt x="6086" y="13892"/>
                  </a:lnTo>
                  <a:close/>
                  <a:moveTo>
                    <a:pt x="7094" y="13892"/>
                  </a:moveTo>
                  <a:lnTo>
                    <a:pt x="7094" y="14609"/>
                  </a:lnTo>
                  <a:lnTo>
                    <a:pt x="6710" y="14609"/>
                  </a:lnTo>
                  <a:lnTo>
                    <a:pt x="6710" y="13892"/>
                  </a:lnTo>
                  <a:close/>
                  <a:moveTo>
                    <a:pt x="7850" y="13864"/>
                  </a:moveTo>
                  <a:lnTo>
                    <a:pt x="7850" y="14609"/>
                  </a:lnTo>
                  <a:lnTo>
                    <a:pt x="7329" y="14609"/>
                  </a:lnTo>
                  <a:lnTo>
                    <a:pt x="7329" y="13892"/>
                  </a:lnTo>
                  <a:lnTo>
                    <a:pt x="7812" y="13892"/>
                  </a:lnTo>
                  <a:cubicBezTo>
                    <a:pt x="7812" y="13892"/>
                    <a:pt x="7828" y="13880"/>
                    <a:pt x="7850" y="13864"/>
                  </a:cubicBezTo>
                  <a:close/>
                  <a:moveTo>
                    <a:pt x="37114" y="13864"/>
                  </a:moveTo>
                  <a:cubicBezTo>
                    <a:pt x="37137" y="13880"/>
                    <a:pt x="37153" y="13892"/>
                    <a:pt x="37153" y="13892"/>
                  </a:cubicBezTo>
                  <a:lnTo>
                    <a:pt x="37635" y="13892"/>
                  </a:lnTo>
                  <a:lnTo>
                    <a:pt x="37635" y="14609"/>
                  </a:lnTo>
                  <a:lnTo>
                    <a:pt x="37114" y="14609"/>
                  </a:lnTo>
                  <a:lnTo>
                    <a:pt x="37114" y="13864"/>
                  </a:lnTo>
                  <a:close/>
                  <a:moveTo>
                    <a:pt x="38259" y="13892"/>
                  </a:moveTo>
                  <a:lnTo>
                    <a:pt x="38259" y="14609"/>
                  </a:lnTo>
                  <a:lnTo>
                    <a:pt x="37870" y="14609"/>
                  </a:lnTo>
                  <a:lnTo>
                    <a:pt x="37870" y="13892"/>
                  </a:lnTo>
                  <a:close/>
                  <a:moveTo>
                    <a:pt x="38879" y="13892"/>
                  </a:moveTo>
                  <a:lnTo>
                    <a:pt x="38879" y="14609"/>
                  </a:lnTo>
                  <a:lnTo>
                    <a:pt x="38495" y="14609"/>
                  </a:lnTo>
                  <a:lnTo>
                    <a:pt x="38495" y="13892"/>
                  </a:lnTo>
                  <a:close/>
                  <a:moveTo>
                    <a:pt x="39503" y="13892"/>
                  </a:moveTo>
                  <a:lnTo>
                    <a:pt x="39503" y="14609"/>
                  </a:lnTo>
                  <a:lnTo>
                    <a:pt x="39119" y="14609"/>
                  </a:lnTo>
                  <a:lnTo>
                    <a:pt x="39119" y="13892"/>
                  </a:lnTo>
                  <a:close/>
                  <a:moveTo>
                    <a:pt x="987" y="14291"/>
                  </a:moveTo>
                  <a:lnTo>
                    <a:pt x="987" y="15004"/>
                  </a:lnTo>
                  <a:lnTo>
                    <a:pt x="636" y="15004"/>
                  </a:lnTo>
                  <a:lnTo>
                    <a:pt x="636" y="14291"/>
                  </a:lnTo>
                  <a:close/>
                  <a:moveTo>
                    <a:pt x="44329" y="14291"/>
                  </a:moveTo>
                  <a:lnTo>
                    <a:pt x="44329" y="15004"/>
                  </a:lnTo>
                  <a:lnTo>
                    <a:pt x="43978" y="15004"/>
                  </a:lnTo>
                  <a:lnTo>
                    <a:pt x="43978" y="14291"/>
                  </a:lnTo>
                  <a:close/>
                  <a:moveTo>
                    <a:pt x="21789" y="20623"/>
                  </a:moveTo>
                  <a:lnTo>
                    <a:pt x="21751" y="22161"/>
                  </a:lnTo>
                  <a:lnTo>
                    <a:pt x="20892" y="22161"/>
                  </a:lnTo>
                  <a:lnTo>
                    <a:pt x="20892" y="20623"/>
                  </a:lnTo>
                  <a:close/>
                  <a:moveTo>
                    <a:pt x="24073" y="20623"/>
                  </a:moveTo>
                  <a:lnTo>
                    <a:pt x="24073" y="22161"/>
                  </a:lnTo>
                  <a:lnTo>
                    <a:pt x="23213" y="22161"/>
                  </a:lnTo>
                  <a:lnTo>
                    <a:pt x="23175" y="20623"/>
                  </a:lnTo>
                  <a:close/>
                  <a:moveTo>
                    <a:pt x="22485" y="1"/>
                  </a:moveTo>
                  <a:lnTo>
                    <a:pt x="22348" y="1885"/>
                  </a:lnTo>
                  <a:cubicBezTo>
                    <a:pt x="21954" y="2969"/>
                    <a:pt x="20826" y="3555"/>
                    <a:pt x="20826" y="3555"/>
                  </a:cubicBezTo>
                  <a:cubicBezTo>
                    <a:pt x="19413" y="4273"/>
                    <a:pt x="17829" y="5697"/>
                    <a:pt x="18854" y="8326"/>
                  </a:cubicBezTo>
                  <a:lnTo>
                    <a:pt x="18854" y="9318"/>
                  </a:lnTo>
                  <a:cubicBezTo>
                    <a:pt x="18837" y="9312"/>
                    <a:pt x="18832" y="9306"/>
                    <a:pt x="18815" y="9306"/>
                  </a:cubicBezTo>
                  <a:cubicBezTo>
                    <a:pt x="18815" y="9306"/>
                    <a:pt x="18749" y="8244"/>
                    <a:pt x="17643" y="7647"/>
                  </a:cubicBezTo>
                  <a:lnTo>
                    <a:pt x="17643" y="6892"/>
                  </a:lnTo>
                  <a:lnTo>
                    <a:pt x="17401" y="6892"/>
                  </a:lnTo>
                  <a:lnTo>
                    <a:pt x="17401" y="7647"/>
                  </a:lnTo>
                  <a:cubicBezTo>
                    <a:pt x="16296" y="8244"/>
                    <a:pt x="16225" y="9306"/>
                    <a:pt x="16225" y="9306"/>
                  </a:cubicBezTo>
                  <a:cubicBezTo>
                    <a:pt x="15457" y="9493"/>
                    <a:pt x="16225" y="10019"/>
                    <a:pt x="16225" y="10019"/>
                  </a:cubicBezTo>
                  <a:lnTo>
                    <a:pt x="16225" y="10737"/>
                  </a:lnTo>
                  <a:lnTo>
                    <a:pt x="15704" y="10737"/>
                  </a:lnTo>
                  <a:cubicBezTo>
                    <a:pt x="15704" y="10687"/>
                    <a:pt x="15699" y="10638"/>
                    <a:pt x="15699" y="10588"/>
                  </a:cubicBezTo>
                  <a:lnTo>
                    <a:pt x="15699" y="10413"/>
                  </a:lnTo>
                  <a:cubicBezTo>
                    <a:pt x="15693" y="10363"/>
                    <a:pt x="15687" y="10320"/>
                    <a:pt x="15682" y="10271"/>
                  </a:cubicBezTo>
                  <a:lnTo>
                    <a:pt x="15666" y="10107"/>
                  </a:lnTo>
                  <a:cubicBezTo>
                    <a:pt x="15654" y="10062"/>
                    <a:pt x="15644" y="10019"/>
                    <a:pt x="15639" y="9976"/>
                  </a:cubicBezTo>
                  <a:cubicBezTo>
                    <a:pt x="15627" y="9920"/>
                    <a:pt x="15616" y="9870"/>
                    <a:pt x="15600" y="9822"/>
                  </a:cubicBezTo>
                  <a:cubicBezTo>
                    <a:pt x="15589" y="9778"/>
                    <a:pt x="15578" y="9734"/>
                    <a:pt x="15561" y="9690"/>
                  </a:cubicBezTo>
                  <a:cubicBezTo>
                    <a:pt x="15545" y="9640"/>
                    <a:pt x="15535" y="9597"/>
                    <a:pt x="15518" y="9548"/>
                  </a:cubicBezTo>
                  <a:cubicBezTo>
                    <a:pt x="15502" y="9504"/>
                    <a:pt x="15485" y="9465"/>
                    <a:pt x="15462" y="9427"/>
                  </a:cubicBezTo>
                  <a:cubicBezTo>
                    <a:pt x="15447" y="9377"/>
                    <a:pt x="15424" y="9334"/>
                    <a:pt x="15409" y="9291"/>
                  </a:cubicBezTo>
                  <a:cubicBezTo>
                    <a:pt x="15386" y="9253"/>
                    <a:pt x="15364" y="9213"/>
                    <a:pt x="15348" y="9175"/>
                  </a:cubicBezTo>
                  <a:cubicBezTo>
                    <a:pt x="15320" y="9132"/>
                    <a:pt x="15298" y="9093"/>
                    <a:pt x="15277" y="9049"/>
                  </a:cubicBezTo>
                  <a:cubicBezTo>
                    <a:pt x="15255" y="9011"/>
                    <a:pt x="15227" y="8978"/>
                    <a:pt x="15206" y="8940"/>
                  </a:cubicBezTo>
                  <a:cubicBezTo>
                    <a:pt x="15179" y="8902"/>
                    <a:pt x="15156" y="8863"/>
                    <a:pt x="15129" y="8825"/>
                  </a:cubicBezTo>
                  <a:cubicBezTo>
                    <a:pt x="15101" y="8786"/>
                    <a:pt x="15075" y="8753"/>
                    <a:pt x="15047" y="8720"/>
                  </a:cubicBezTo>
                  <a:cubicBezTo>
                    <a:pt x="15019" y="8682"/>
                    <a:pt x="14992" y="8644"/>
                    <a:pt x="14964" y="8611"/>
                  </a:cubicBezTo>
                  <a:cubicBezTo>
                    <a:pt x="14931" y="8578"/>
                    <a:pt x="14904" y="8545"/>
                    <a:pt x="14877" y="8512"/>
                  </a:cubicBezTo>
                  <a:cubicBezTo>
                    <a:pt x="14845" y="8480"/>
                    <a:pt x="14817" y="8447"/>
                    <a:pt x="14784" y="8414"/>
                  </a:cubicBezTo>
                  <a:cubicBezTo>
                    <a:pt x="14751" y="8381"/>
                    <a:pt x="14724" y="8353"/>
                    <a:pt x="14691" y="8321"/>
                  </a:cubicBezTo>
                  <a:cubicBezTo>
                    <a:pt x="14658" y="8288"/>
                    <a:pt x="14625" y="8260"/>
                    <a:pt x="14592" y="8227"/>
                  </a:cubicBezTo>
                  <a:cubicBezTo>
                    <a:pt x="14559" y="8201"/>
                    <a:pt x="14527" y="8173"/>
                    <a:pt x="14494" y="8140"/>
                  </a:cubicBezTo>
                  <a:cubicBezTo>
                    <a:pt x="14461" y="8113"/>
                    <a:pt x="14428" y="8085"/>
                    <a:pt x="14390" y="8058"/>
                  </a:cubicBezTo>
                  <a:cubicBezTo>
                    <a:pt x="14357" y="8030"/>
                    <a:pt x="14324" y="8004"/>
                    <a:pt x="14291" y="7976"/>
                  </a:cubicBezTo>
                  <a:cubicBezTo>
                    <a:pt x="14269" y="7964"/>
                    <a:pt x="14253" y="7948"/>
                    <a:pt x="14236" y="7938"/>
                  </a:cubicBezTo>
                  <a:cubicBezTo>
                    <a:pt x="13968" y="7741"/>
                    <a:pt x="13683" y="7570"/>
                    <a:pt x="13399" y="7428"/>
                  </a:cubicBezTo>
                  <a:lnTo>
                    <a:pt x="13404" y="7428"/>
                  </a:lnTo>
                  <a:cubicBezTo>
                    <a:pt x="13404" y="7428"/>
                    <a:pt x="12275" y="6842"/>
                    <a:pt x="11880" y="5752"/>
                  </a:cubicBezTo>
                  <a:lnTo>
                    <a:pt x="11744" y="3873"/>
                  </a:lnTo>
                  <a:lnTo>
                    <a:pt x="11481" y="3873"/>
                  </a:lnTo>
                  <a:lnTo>
                    <a:pt x="11349" y="5752"/>
                  </a:lnTo>
                  <a:cubicBezTo>
                    <a:pt x="10950" y="6842"/>
                    <a:pt x="9827" y="7428"/>
                    <a:pt x="9827" y="7428"/>
                  </a:cubicBezTo>
                  <a:cubicBezTo>
                    <a:pt x="8409" y="8146"/>
                    <a:pt x="6826" y="9569"/>
                    <a:pt x="7850" y="12193"/>
                  </a:cubicBezTo>
                  <a:lnTo>
                    <a:pt x="7850" y="13184"/>
                  </a:lnTo>
                  <a:cubicBezTo>
                    <a:pt x="7838" y="13184"/>
                    <a:pt x="7828" y="13179"/>
                    <a:pt x="7812" y="13174"/>
                  </a:cubicBezTo>
                  <a:cubicBezTo>
                    <a:pt x="7812" y="13174"/>
                    <a:pt x="7746" y="12117"/>
                    <a:pt x="6639" y="11520"/>
                  </a:cubicBezTo>
                  <a:lnTo>
                    <a:pt x="6639" y="10764"/>
                  </a:lnTo>
                  <a:lnTo>
                    <a:pt x="6399" y="10764"/>
                  </a:lnTo>
                  <a:lnTo>
                    <a:pt x="6399" y="11520"/>
                  </a:lnTo>
                  <a:cubicBezTo>
                    <a:pt x="5292" y="12117"/>
                    <a:pt x="5226" y="13174"/>
                    <a:pt x="5226" y="13174"/>
                  </a:cubicBezTo>
                  <a:cubicBezTo>
                    <a:pt x="4453" y="13360"/>
                    <a:pt x="5226" y="13892"/>
                    <a:pt x="5226" y="13892"/>
                  </a:cubicBezTo>
                  <a:lnTo>
                    <a:pt x="5226" y="14609"/>
                  </a:lnTo>
                  <a:lnTo>
                    <a:pt x="4295" y="14609"/>
                  </a:lnTo>
                  <a:lnTo>
                    <a:pt x="4059" y="14658"/>
                  </a:lnTo>
                  <a:lnTo>
                    <a:pt x="4059" y="14373"/>
                  </a:lnTo>
                  <a:cubicBezTo>
                    <a:pt x="4059" y="14105"/>
                    <a:pt x="3841" y="13892"/>
                    <a:pt x="3578" y="13892"/>
                  </a:cubicBezTo>
                  <a:lnTo>
                    <a:pt x="3237" y="13892"/>
                  </a:lnTo>
                  <a:lnTo>
                    <a:pt x="3237" y="12795"/>
                  </a:lnTo>
                  <a:cubicBezTo>
                    <a:pt x="3237" y="12729"/>
                    <a:pt x="3178" y="12670"/>
                    <a:pt x="3112" y="12670"/>
                  </a:cubicBezTo>
                  <a:lnTo>
                    <a:pt x="3106" y="12670"/>
                  </a:lnTo>
                  <a:cubicBezTo>
                    <a:pt x="3035" y="12670"/>
                    <a:pt x="2981" y="12729"/>
                    <a:pt x="2981" y="12795"/>
                  </a:cubicBezTo>
                  <a:lnTo>
                    <a:pt x="2981" y="13892"/>
                  </a:lnTo>
                  <a:lnTo>
                    <a:pt x="2981" y="14893"/>
                  </a:lnTo>
                  <a:lnTo>
                    <a:pt x="2334" y="15030"/>
                  </a:lnTo>
                  <a:lnTo>
                    <a:pt x="2334" y="22161"/>
                  </a:lnTo>
                  <a:lnTo>
                    <a:pt x="1474" y="22161"/>
                  </a:lnTo>
                  <a:lnTo>
                    <a:pt x="1430" y="20525"/>
                  </a:lnTo>
                  <a:lnTo>
                    <a:pt x="1622" y="20525"/>
                  </a:lnTo>
                  <a:lnTo>
                    <a:pt x="1622" y="20283"/>
                  </a:lnTo>
                  <a:lnTo>
                    <a:pt x="1424" y="20283"/>
                  </a:lnTo>
                  <a:lnTo>
                    <a:pt x="1364" y="18005"/>
                  </a:lnTo>
                  <a:lnTo>
                    <a:pt x="1540" y="18005"/>
                  </a:lnTo>
                  <a:lnTo>
                    <a:pt x="1540" y="17764"/>
                  </a:lnTo>
                  <a:lnTo>
                    <a:pt x="1359" y="17764"/>
                  </a:lnTo>
                  <a:lnTo>
                    <a:pt x="1288" y="15244"/>
                  </a:lnTo>
                  <a:lnTo>
                    <a:pt x="1474" y="15244"/>
                  </a:lnTo>
                  <a:lnTo>
                    <a:pt x="1474" y="15004"/>
                  </a:lnTo>
                  <a:lnTo>
                    <a:pt x="1255" y="15004"/>
                  </a:lnTo>
                  <a:lnTo>
                    <a:pt x="1255" y="14291"/>
                  </a:lnTo>
                  <a:lnTo>
                    <a:pt x="1474" y="14291"/>
                  </a:lnTo>
                  <a:lnTo>
                    <a:pt x="1474" y="14077"/>
                  </a:lnTo>
                  <a:lnTo>
                    <a:pt x="1255" y="14077"/>
                  </a:lnTo>
                  <a:cubicBezTo>
                    <a:pt x="1255" y="14077"/>
                    <a:pt x="1173" y="13502"/>
                    <a:pt x="855" y="13452"/>
                  </a:cubicBezTo>
                  <a:lnTo>
                    <a:pt x="855" y="12971"/>
                  </a:lnTo>
                  <a:lnTo>
                    <a:pt x="767" y="12971"/>
                  </a:lnTo>
                  <a:lnTo>
                    <a:pt x="767" y="13452"/>
                  </a:lnTo>
                  <a:cubicBezTo>
                    <a:pt x="450" y="13508"/>
                    <a:pt x="368" y="14077"/>
                    <a:pt x="368" y="14077"/>
                  </a:cubicBezTo>
                  <a:lnTo>
                    <a:pt x="148" y="14077"/>
                  </a:lnTo>
                  <a:lnTo>
                    <a:pt x="148" y="14291"/>
                  </a:lnTo>
                  <a:lnTo>
                    <a:pt x="368" y="14291"/>
                  </a:lnTo>
                  <a:lnTo>
                    <a:pt x="368" y="15004"/>
                  </a:lnTo>
                  <a:lnTo>
                    <a:pt x="148" y="15004"/>
                  </a:lnTo>
                  <a:lnTo>
                    <a:pt x="148" y="15244"/>
                  </a:lnTo>
                  <a:lnTo>
                    <a:pt x="335" y="15244"/>
                  </a:lnTo>
                  <a:lnTo>
                    <a:pt x="269" y="17764"/>
                  </a:lnTo>
                  <a:lnTo>
                    <a:pt x="89" y="17764"/>
                  </a:lnTo>
                  <a:lnTo>
                    <a:pt x="89" y="18005"/>
                  </a:lnTo>
                  <a:lnTo>
                    <a:pt x="264" y="18005"/>
                  </a:lnTo>
                  <a:lnTo>
                    <a:pt x="198" y="20283"/>
                  </a:lnTo>
                  <a:lnTo>
                    <a:pt x="1" y="20283"/>
                  </a:lnTo>
                  <a:lnTo>
                    <a:pt x="1" y="20525"/>
                  </a:lnTo>
                  <a:lnTo>
                    <a:pt x="193" y="20525"/>
                  </a:lnTo>
                  <a:lnTo>
                    <a:pt x="148" y="22161"/>
                  </a:lnTo>
                  <a:lnTo>
                    <a:pt x="160" y="22161"/>
                  </a:lnTo>
                  <a:lnTo>
                    <a:pt x="160" y="24495"/>
                  </a:lnTo>
                  <a:lnTo>
                    <a:pt x="44816" y="24495"/>
                  </a:lnTo>
                  <a:lnTo>
                    <a:pt x="44816" y="22161"/>
                  </a:lnTo>
                  <a:lnTo>
                    <a:pt x="44772" y="20525"/>
                  </a:lnTo>
                  <a:lnTo>
                    <a:pt x="44964" y="20525"/>
                  </a:lnTo>
                  <a:lnTo>
                    <a:pt x="44964" y="20283"/>
                  </a:lnTo>
                  <a:lnTo>
                    <a:pt x="44766" y="20283"/>
                  </a:lnTo>
                  <a:lnTo>
                    <a:pt x="44706" y="18005"/>
                  </a:lnTo>
                  <a:lnTo>
                    <a:pt x="44882" y="18005"/>
                  </a:lnTo>
                  <a:lnTo>
                    <a:pt x="44882" y="17764"/>
                  </a:lnTo>
                  <a:lnTo>
                    <a:pt x="44695" y="17764"/>
                  </a:lnTo>
                  <a:lnTo>
                    <a:pt x="44630" y="15244"/>
                  </a:lnTo>
                  <a:lnTo>
                    <a:pt x="44816" y="15244"/>
                  </a:lnTo>
                  <a:lnTo>
                    <a:pt x="44816" y="15004"/>
                  </a:lnTo>
                  <a:lnTo>
                    <a:pt x="44597" y="15004"/>
                  </a:lnTo>
                  <a:lnTo>
                    <a:pt x="44597" y="14291"/>
                  </a:lnTo>
                  <a:lnTo>
                    <a:pt x="44816" y="14291"/>
                  </a:lnTo>
                  <a:lnTo>
                    <a:pt x="44816" y="14077"/>
                  </a:lnTo>
                  <a:lnTo>
                    <a:pt x="44597" y="14077"/>
                  </a:lnTo>
                  <a:cubicBezTo>
                    <a:pt x="44597" y="14077"/>
                    <a:pt x="44514" y="13508"/>
                    <a:pt x="44202" y="13452"/>
                  </a:cubicBezTo>
                  <a:lnTo>
                    <a:pt x="44202" y="12971"/>
                  </a:lnTo>
                  <a:lnTo>
                    <a:pt x="44109" y="12971"/>
                  </a:lnTo>
                  <a:lnTo>
                    <a:pt x="44109" y="13452"/>
                  </a:lnTo>
                  <a:cubicBezTo>
                    <a:pt x="43791" y="13502"/>
                    <a:pt x="43709" y="14077"/>
                    <a:pt x="43709" y="14077"/>
                  </a:cubicBezTo>
                  <a:lnTo>
                    <a:pt x="43490" y="14077"/>
                  </a:lnTo>
                  <a:lnTo>
                    <a:pt x="43490" y="14291"/>
                  </a:lnTo>
                  <a:lnTo>
                    <a:pt x="43709" y="14291"/>
                  </a:lnTo>
                  <a:lnTo>
                    <a:pt x="43709" y="15004"/>
                  </a:lnTo>
                  <a:lnTo>
                    <a:pt x="43490" y="15004"/>
                  </a:lnTo>
                  <a:lnTo>
                    <a:pt x="43490" y="15244"/>
                  </a:lnTo>
                  <a:lnTo>
                    <a:pt x="43677" y="15244"/>
                  </a:lnTo>
                  <a:lnTo>
                    <a:pt x="43611" y="17764"/>
                  </a:lnTo>
                  <a:lnTo>
                    <a:pt x="43424" y="17764"/>
                  </a:lnTo>
                  <a:lnTo>
                    <a:pt x="43424" y="18005"/>
                  </a:lnTo>
                  <a:lnTo>
                    <a:pt x="43600" y="18005"/>
                  </a:lnTo>
                  <a:lnTo>
                    <a:pt x="43540" y="20283"/>
                  </a:lnTo>
                  <a:lnTo>
                    <a:pt x="43343" y="20283"/>
                  </a:lnTo>
                  <a:lnTo>
                    <a:pt x="43343" y="20525"/>
                  </a:lnTo>
                  <a:lnTo>
                    <a:pt x="43535" y="20525"/>
                  </a:lnTo>
                  <a:lnTo>
                    <a:pt x="43490" y="22161"/>
                  </a:lnTo>
                  <a:lnTo>
                    <a:pt x="42630" y="22161"/>
                  </a:lnTo>
                  <a:lnTo>
                    <a:pt x="42630" y="15030"/>
                  </a:lnTo>
                  <a:lnTo>
                    <a:pt x="41983" y="14893"/>
                  </a:lnTo>
                  <a:lnTo>
                    <a:pt x="41983" y="13892"/>
                  </a:lnTo>
                  <a:lnTo>
                    <a:pt x="41983" y="12795"/>
                  </a:lnTo>
                  <a:cubicBezTo>
                    <a:pt x="41983" y="12729"/>
                    <a:pt x="41930" y="12670"/>
                    <a:pt x="41859" y="12670"/>
                  </a:cubicBezTo>
                  <a:cubicBezTo>
                    <a:pt x="41786" y="12670"/>
                    <a:pt x="41732" y="12729"/>
                    <a:pt x="41732" y="12795"/>
                  </a:cubicBezTo>
                  <a:lnTo>
                    <a:pt x="41732" y="13892"/>
                  </a:lnTo>
                  <a:lnTo>
                    <a:pt x="41387" y="13892"/>
                  </a:lnTo>
                  <a:cubicBezTo>
                    <a:pt x="41124" y="13892"/>
                    <a:pt x="40911" y="14105"/>
                    <a:pt x="40911" y="14373"/>
                  </a:cubicBezTo>
                  <a:lnTo>
                    <a:pt x="40911" y="14658"/>
                  </a:lnTo>
                  <a:lnTo>
                    <a:pt x="40669" y="14609"/>
                  </a:lnTo>
                  <a:lnTo>
                    <a:pt x="39743" y="14609"/>
                  </a:lnTo>
                  <a:lnTo>
                    <a:pt x="39743" y="13892"/>
                  </a:lnTo>
                  <a:cubicBezTo>
                    <a:pt x="39743" y="13892"/>
                    <a:pt x="40511" y="13360"/>
                    <a:pt x="39743" y="13174"/>
                  </a:cubicBezTo>
                  <a:cubicBezTo>
                    <a:pt x="39743" y="13174"/>
                    <a:pt x="39673" y="12117"/>
                    <a:pt x="38566" y="11520"/>
                  </a:cubicBezTo>
                  <a:lnTo>
                    <a:pt x="38566" y="10764"/>
                  </a:lnTo>
                  <a:lnTo>
                    <a:pt x="38325" y="10764"/>
                  </a:lnTo>
                  <a:lnTo>
                    <a:pt x="38325" y="11520"/>
                  </a:lnTo>
                  <a:cubicBezTo>
                    <a:pt x="37225" y="12117"/>
                    <a:pt x="37153" y="13174"/>
                    <a:pt x="37153" y="13174"/>
                  </a:cubicBezTo>
                  <a:cubicBezTo>
                    <a:pt x="37137" y="13179"/>
                    <a:pt x="37131" y="13184"/>
                    <a:pt x="37114" y="13184"/>
                  </a:cubicBezTo>
                  <a:lnTo>
                    <a:pt x="37114" y="12193"/>
                  </a:lnTo>
                  <a:cubicBezTo>
                    <a:pt x="38138" y="9569"/>
                    <a:pt x="36556" y="8146"/>
                    <a:pt x="35143" y="7428"/>
                  </a:cubicBezTo>
                  <a:cubicBezTo>
                    <a:pt x="35143" y="7428"/>
                    <a:pt x="34015" y="6842"/>
                    <a:pt x="33620" y="5752"/>
                  </a:cubicBezTo>
                  <a:lnTo>
                    <a:pt x="33484" y="3873"/>
                  </a:lnTo>
                  <a:lnTo>
                    <a:pt x="33221" y="3873"/>
                  </a:lnTo>
                  <a:lnTo>
                    <a:pt x="33089" y="5752"/>
                  </a:lnTo>
                  <a:cubicBezTo>
                    <a:pt x="32690" y="6842"/>
                    <a:pt x="31566" y="7428"/>
                    <a:pt x="31566" y="7428"/>
                  </a:cubicBezTo>
                  <a:cubicBezTo>
                    <a:pt x="31287" y="7570"/>
                    <a:pt x="31002" y="7741"/>
                    <a:pt x="30728" y="7938"/>
                  </a:cubicBezTo>
                  <a:cubicBezTo>
                    <a:pt x="30711" y="7948"/>
                    <a:pt x="30695" y="7964"/>
                    <a:pt x="30678" y="7976"/>
                  </a:cubicBezTo>
                  <a:cubicBezTo>
                    <a:pt x="30640" y="8004"/>
                    <a:pt x="30607" y="8030"/>
                    <a:pt x="30575" y="8058"/>
                  </a:cubicBezTo>
                  <a:cubicBezTo>
                    <a:pt x="30542" y="8085"/>
                    <a:pt x="30504" y="8113"/>
                    <a:pt x="30471" y="8140"/>
                  </a:cubicBezTo>
                  <a:cubicBezTo>
                    <a:pt x="30438" y="8173"/>
                    <a:pt x="30405" y="8201"/>
                    <a:pt x="30372" y="8227"/>
                  </a:cubicBezTo>
                  <a:cubicBezTo>
                    <a:pt x="30339" y="8260"/>
                    <a:pt x="30306" y="8288"/>
                    <a:pt x="30273" y="8321"/>
                  </a:cubicBezTo>
                  <a:cubicBezTo>
                    <a:pt x="30246" y="8353"/>
                    <a:pt x="30213" y="8381"/>
                    <a:pt x="30180" y="8414"/>
                  </a:cubicBezTo>
                  <a:cubicBezTo>
                    <a:pt x="30153" y="8447"/>
                    <a:pt x="30120" y="8480"/>
                    <a:pt x="30087" y="8512"/>
                  </a:cubicBezTo>
                  <a:cubicBezTo>
                    <a:pt x="30061" y="8545"/>
                    <a:pt x="30033" y="8578"/>
                    <a:pt x="30005" y="8611"/>
                  </a:cubicBezTo>
                  <a:cubicBezTo>
                    <a:pt x="29972" y="8644"/>
                    <a:pt x="29945" y="8682"/>
                    <a:pt x="29917" y="8720"/>
                  </a:cubicBezTo>
                  <a:cubicBezTo>
                    <a:pt x="29890" y="8753"/>
                    <a:pt x="29863" y="8786"/>
                    <a:pt x="29841" y="8825"/>
                  </a:cubicBezTo>
                  <a:cubicBezTo>
                    <a:pt x="29813" y="8863"/>
                    <a:pt x="29786" y="8902"/>
                    <a:pt x="29758" y="8940"/>
                  </a:cubicBezTo>
                  <a:cubicBezTo>
                    <a:pt x="29737" y="8978"/>
                    <a:pt x="29710" y="9011"/>
                    <a:pt x="29687" y="9049"/>
                  </a:cubicBezTo>
                  <a:cubicBezTo>
                    <a:pt x="29666" y="9093"/>
                    <a:pt x="29644" y="9132"/>
                    <a:pt x="29621" y="9175"/>
                  </a:cubicBezTo>
                  <a:cubicBezTo>
                    <a:pt x="29600" y="9213"/>
                    <a:pt x="29578" y="9253"/>
                    <a:pt x="29561" y="9291"/>
                  </a:cubicBezTo>
                  <a:cubicBezTo>
                    <a:pt x="29540" y="9334"/>
                    <a:pt x="29518" y="9377"/>
                    <a:pt x="29502" y="9427"/>
                  </a:cubicBezTo>
                  <a:cubicBezTo>
                    <a:pt x="29485" y="9465"/>
                    <a:pt x="29462" y="9504"/>
                    <a:pt x="29452" y="9548"/>
                  </a:cubicBezTo>
                  <a:cubicBezTo>
                    <a:pt x="29430" y="9597"/>
                    <a:pt x="29419" y="9640"/>
                    <a:pt x="29403" y="9690"/>
                  </a:cubicBezTo>
                  <a:cubicBezTo>
                    <a:pt x="29391" y="9734"/>
                    <a:pt x="29376" y="9778"/>
                    <a:pt x="29364" y="9822"/>
                  </a:cubicBezTo>
                  <a:cubicBezTo>
                    <a:pt x="29348" y="9870"/>
                    <a:pt x="29343" y="9920"/>
                    <a:pt x="29331" y="9976"/>
                  </a:cubicBezTo>
                  <a:cubicBezTo>
                    <a:pt x="29320" y="10019"/>
                    <a:pt x="29310" y="10062"/>
                    <a:pt x="29305" y="10107"/>
                  </a:cubicBezTo>
                  <a:cubicBezTo>
                    <a:pt x="29293" y="10161"/>
                    <a:pt x="29288" y="10216"/>
                    <a:pt x="29282" y="10271"/>
                  </a:cubicBezTo>
                  <a:cubicBezTo>
                    <a:pt x="29277" y="10320"/>
                    <a:pt x="29272" y="10363"/>
                    <a:pt x="29272" y="10413"/>
                  </a:cubicBezTo>
                  <a:cubicBezTo>
                    <a:pt x="29265" y="10474"/>
                    <a:pt x="29265" y="10528"/>
                    <a:pt x="29265" y="10588"/>
                  </a:cubicBezTo>
                  <a:cubicBezTo>
                    <a:pt x="29265" y="10638"/>
                    <a:pt x="29260" y="10687"/>
                    <a:pt x="29265" y="10737"/>
                  </a:cubicBezTo>
                  <a:lnTo>
                    <a:pt x="29002" y="10737"/>
                  </a:lnTo>
                  <a:lnTo>
                    <a:pt x="29002" y="10019"/>
                  </a:lnTo>
                  <a:cubicBezTo>
                    <a:pt x="29002" y="10019"/>
                    <a:pt x="29775" y="9493"/>
                    <a:pt x="29002" y="9306"/>
                  </a:cubicBezTo>
                  <a:cubicBezTo>
                    <a:pt x="29002" y="9306"/>
                    <a:pt x="28937" y="8244"/>
                    <a:pt x="27831" y="7647"/>
                  </a:cubicBezTo>
                  <a:lnTo>
                    <a:pt x="27831" y="6892"/>
                  </a:lnTo>
                  <a:lnTo>
                    <a:pt x="27589" y="6892"/>
                  </a:lnTo>
                  <a:lnTo>
                    <a:pt x="27589" y="7647"/>
                  </a:lnTo>
                  <a:cubicBezTo>
                    <a:pt x="26484" y="8244"/>
                    <a:pt x="26418" y="9306"/>
                    <a:pt x="26418" y="9306"/>
                  </a:cubicBezTo>
                  <a:cubicBezTo>
                    <a:pt x="26401" y="9306"/>
                    <a:pt x="26390" y="9312"/>
                    <a:pt x="26380" y="9318"/>
                  </a:cubicBezTo>
                  <a:lnTo>
                    <a:pt x="26380" y="8326"/>
                  </a:lnTo>
                  <a:cubicBezTo>
                    <a:pt x="26434" y="8189"/>
                    <a:pt x="26478" y="8058"/>
                    <a:pt x="26517" y="7931"/>
                  </a:cubicBezTo>
                  <a:cubicBezTo>
                    <a:pt x="26527" y="7888"/>
                    <a:pt x="26538" y="7850"/>
                    <a:pt x="26549" y="7807"/>
                  </a:cubicBezTo>
                  <a:cubicBezTo>
                    <a:pt x="26570" y="7724"/>
                    <a:pt x="26598" y="7636"/>
                    <a:pt x="26615" y="7559"/>
                  </a:cubicBezTo>
                  <a:cubicBezTo>
                    <a:pt x="26626" y="7511"/>
                    <a:pt x="26631" y="7461"/>
                    <a:pt x="26643" y="7412"/>
                  </a:cubicBezTo>
                  <a:cubicBezTo>
                    <a:pt x="26653" y="7340"/>
                    <a:pt x="26669" y="7269"/>
                    <a:pt x="26676" y="7203"/>
                  </a:cubicBezTo>
                  <a:cubicBezTo>
                    <a:pt x="26681" y="7155"/>
                    <a:pt x="26686" y="7105"/>
                    <a:pt x="26691" y="7056"/>
                  </a:cubicBezTo>
                  <a:cubicBezTo>
                    <a:pt x="26697" y="6990"/>
                    <a:pt x="26702" y="6924"/>
                    <a:pt x="26702" y="6864"/>
                  </a:cubicBezTo>
                  <a:cubicBezTo>
                    <a:pt x="26708" y="6814"/>
                    <a:pt x="26702" y="6765"/>
                    <a:pt x="26702" y="6715"/>
                  </a:cubicBezTo>
                  <a:cubicBezTo>
                    <a:pt x="26702" y="6662"/>
                    <a:pt x="26702" y="6601"/>
                    <a:pt x="26697" y="6541"/>
                  </a:cubicBezTo>
                  <a:cubicBezTo>
                    <a:pt x="26697" y="6497"/>
                    <a:pt x="26691" y="6447"/>
                    <a:pt x="26686" y="6404"/>
                  </a:cubicBezTo>
                  <a:cubicBezTo>
                    <a:pt x="26681" y="6349"/>
                    <a:pt x="26676" y="6295"/>
                    <a:pt x="26664" y="6240"/>
                  </a:cubicBezTo>
                  <a:cubicBezTo>
                    <a:pt x="26658" y="6190"/>
                    <a:pt x="26648" y="6146"/>
                    <a:pt x="26636" y="6103"/>
                  </a:cubicBezTo>
                  <a:cubicBezTo>
                    <a:pt x="26626" y="6053"/>
                    <a:pt x="26620" y="5999"/>
                    <a:pt x="26603" y="5949"/>
                  </a:cubicBezTo>
                  <a:cubicBezTo>
                    <a:pt x="26593" y="5906"/>
                    <a:pt x="26577" y="5861"/>
                    <a:pt x="26565" y="5823"/>
                  </a:cubicBezTo>
                  <a:cubicBezTo>
                    <a:pt x="26549" y="5774"/>
                    <a:pt x="26538" y="5724"/>
                    <a:pt x="26517" y="5676"/>
                  </a:cubicBezTo>
                  <a:cubicBezTo>
                    <a:pt x="26505" y="5638"/>
                    <a:pt x="26484" y="5593"/>
                    <a:pt x="26467" y="5555"/>
                  </a:cubicBezTo>
                  <a:cubicBezTo>
                    <a:pt x="26451" y="5511"/>
                    <a:pt x="26428" y="5467"/>
                    <a:pt x="26406" y="5423"/>
                  </a:cubicBezTo>
                  <a:cubicBezTo>
                    <a:pt x="26390" y="5380"/>
                    <a:pt x="26368" y="5342"/>
                    <a:pt x="26347" y="5302"/>
                  </a:cubicBezTo>
                  <a:cubicBezTo>
                    <a:pt x="26325" y="5264"/>
                    <a:pt x="26302" y="5221"/>
                    <a:pt x="26281" y="5183"/>
                  </a:cubicBezTo>
                  <a:cubicBezTo>
                    <a:pt x="26259" y="5145"/>
                    <a:pt x="26231" y="5105"/>
                    <a:pt x="26209" y="5067"/>
                  </a:cubicBezTo>
                  <a:cubicBezTo>
                    <a:pt x="26183" y="5029"/>
                    <a:pt x="26155" y="4991"/>
                    <a:pt x="26127" y="4953"/>
                  </a:cubicBezTo>
                  <a:cubicBezTo>
                    <a:pt x="26105" y="4920"/>
                    <a:pt x="26077" y="4882"/>
                    <a:pt x="26051" y="4849"/>
                  </a:cubicBezTo>
                  <a:cubicBezTo>
                    <a:pt x="26024" y="4809"/>
                    <a:pt x="25996" y="4777"/>
                    <a:pt x="25963" y="4738"/>
                  </a:cubicBezTo>
                  <a:cubicBezTo>
                    <a:pt x="25935" y="4706"/>
                    <a:pt x="25908" y="4673"/>
                    <a:pt x="25880" y="4645"/>
                  </a:cubicBezTo>
                  <a:cubicBezTo>
                    <a:pt x="25847" y="4607"/>
                    <a:pt x="25815" y="4574"/>
                    <a:pt x="25788" y="4541"/>
                  </a:cubicBezTo>
                  <a:cubicBezTo>
                    <a:pt x="25755" y="4508"/>
                    <a:pt x="25723" y="4481"/>
                    <a:pt x="25695" y="4448"/>
                  </a:cubicBezTo>
                  <a:cubicBezTo>
                    <a:pt x="25662" y="4422"/>
                    <a:pt x="25629" y="4389"/>
                    <a:pt x="25596" y="4356"/>
                  </a:cubicBezTo>
                  <a:cubicBezTo>
                    <a:pt x="25563" y="4328"/>
                    <a:pt x="25531" y="4301"/>
                    <a:pt x="25498" y="4273"/>
                  </a:cubicBezTo>
                  <a:cubicBezTo>
                    <a:pt x="25465" y="4245"/>
                    <a:pt x="25427" y="4213"/>
                    <a:pt x="25394" y="4185"/>
                  </a:cubicBezTo>
                  <a:cubicBezTo>
                    <a:pt x="25361" y="4159"/>
                    <a:pt x="25328" y="4131"/>
                    <a:pt x="25289" y="4109"/>
                  </a:cubicBezTo>
                  <a:cubicBezTo>
                    <a:pt x="25273" y="4093"/>
                    <a:pt x="25256" y="4081"/>
                    <a:pt x="25240" y="4065"/>
                  </a:cubicBezTo>
                  <a:lnTo>
                    <a:pt x="25240" y="4071"/>
                  </a:lnTo>
                  <a:cubicBezTo>
                    <a:pt x="24967" y="3868"/>
                    <a:pt x="24681" y="3699"/>
                    <a:pt x="24401" y="3555"/>
                  </a:cubicBezTo>
                  <a:cubicBezTo>
                    <a:pt x="24401" y="3555"/>
                    <a:pt x="23279" y="2969"/>
                    <a:pt x="22879" y="1885"/>
                  </a:cubicBezTo>
                  <a:lnTo>
                    <a:pt x="22748" y="1"/>
                  </a:lnTo>
                  <a:close/>
                </a:path>
              </a:pathLst>
            </a:custGeom>
            <a:solidFill>
              <a:schemeClr val="bg1">
                <a:lumMod val="95000"/>
              </a:schemeClr>
            </a:solidFill>
            <a:ln>
              <a:noFill/>
            </a:ln>
          </p:spPr>
          <p:txBody>
            <a:bodyPr spcFirstLastPara="1" wrap="square" lIns="54855" tIns="54855" rIns="54855" bIns="54855" anchor="ctr" anchorCtr="0">
              <a:noAutofit/>
            </a:bodyPr>
            <a:lstStyle/>
            <a:p>
              <a:pPr defTabSz="548640" eaLnBrk="1" fontAlgn="auto" hangingPunct="1">
                <a:spcBef>
                  <a:spcPts val="0"/>
                </a:spcBef>
                <a:spcAft>
                  <a:spcPts val="0"/>
                </a:spcAft>
              </a:pPr>
              <a:endParaRPr sz="1080">
                <a:solidFill>
                  <a:prstClr val="black"/>
                </a:solidFill>
                <a:latin typeface="Calibri" panose="020F0502020204030204"/>
              </a:endParaRPr>
            </a:p>
          </p:txBody>
        </p:sp>
        <p:sp>
          <p:nvSpPr>
            <p:cNvPr id="45" name="Google Shape;1302;p35"/>
            <p:cNvSpPr/>
            <p:nvPr/>
          </p:nvSpPr>
          <p:spPr>
            <a:xfrm>
              <a:off x="2262416" y="5660511"/>
              <a:ext cx="1569121" cy="1203479"/>
            </a:xfrm>
            <a:custGeom>
              <a:avLst/>
              <a:gdLst/>
              <a:ahLst/>
              <a:cxnLst/>
              <a:rect l="l" t="t" r="r" b="b"/>
              <a:pathLst>
                <a:path w="18399" h="16197" extrusionOk="0">
                  <a:moveTo>
                    <a:pt x="6244" y="0"/>
                  </a:moveTo>
                  <a:cubicBezTo>
                    <a:pt x="6143" y="98"/>
                    <a:pt x="6154" y="432"/>
                    <a:pt x="6156" y="478"/>
                  </a:cubicBezTo>
                  <a:lnTo>
                    <a:pt x="6156" y="478"/>
                  </a:lnTo>
                  <a:cubicBezTo>
                    <a:pt x="6102" y="521"/>
                    <a:pt x="6080" y="609"/>
                    <a:pt x="6069" y="669"/>
                  </a:cubicBezTo>
                  <a:cubicBezTo>
                    <a:pt x="6080" y="664"/>
                    <a:pt x="6090" y="664"/>
                    <a:pt x="6102" y="664"/>
                  </a:cubicBezTo>
                  <a:cubicBezTo>
                    <a:pt x="5663" y="768"/>
                    <a:pt x="5713" y="1365"/>
                    <a:pt x="5713" y="1365"/>
                  </a:cubicBezTo>
                  <a:lnTo>
                    <a:pt x="5538" y="1365"/>
                  </a:lnTo>
                  <a:lnTo>
                    <a:pt x="5538" y="1595"/>
                  </a:lnTo>
                  <a:lnTo>
                    <a:pt x="5713" y="1595"/>
                  </a:lnTo>
                  <a:lnTo>
                    <a:pt x="5713" y="2871"/>
                  </a:lnTo>
                  <a:cubicBezTo>
                    <a:pt x="5362" y="2947"/>
                    <a:pt x="5385" y="3096"/>
                    <a:pt x="5385" y="3096"/>
                  </a:cubicBezTo>
                  <a:cubicBezTo>
                    <a:pt x="5703" y="3096"/>
                    <a:pt x="5789" y="3638"/>
                    <a:pt x="5789" y="3638"/>
                  </a:cubicBezTo>
                  <a:lnTo>
                    <a:pt x="5713" y="3638"/>
                  </a:lnTo>
                  <a:lnTo>
                    <a:pt x="5713" y="3868"/>
                  </a:lnTo>
                  <a:lnTo>
                    <a:pt x="5789" y="3868"/>
                  </a:lnTo>
                  <a:lnTo>
                    <a:pt x="5795" y="5506"/>
                  </a:lnTo>
                  <a:lnTo>
                    <a:pt x="5795" y="8972"/>
                  </a:lnTo>
                  <a:cubicBezTo>
                    <a:pt x="5795" y="8863"/>
                    <a:pt x="5708" y="8775"/>
                    <a:pt x="5604" y="8775"/>
                  </a:cubicBezTo>
                  <a:cubicBezTo>
                    <a:pt x="5494" y="8775"/>
                    <a:pt x="5407" y="8863"/>
                    <a:pt x="5407" y="8972"/>
                  </a:cubicBezTo>
                  <a:cubicBezTo>
                    <a:pt x="5407" y="8863"/>
                    <a:pt x="5319" y="8775"/>
                    <a:pt x="5215" y="8775"/>
                  </a:cubicBezTo>
                  <a:cubicBezTo>
                    <a:pt x="5105" y="8775"/>
                    <a:pt x="5023" y="8863"/>
                    <a:pt x="5023" y="8972"/>
                  </a:cubicBezTo>
                  <a:cubicBezTo>
                    <a:pt x="5023" y="8863"/>
                    <a:pt x="4935" y="8775"/>
                    <a:pt x="4826" y="8775"/>
                  </a:cubicBezTo>
                  <a:cubicBezTo>
                    <a:pt x="4722" y="8775"/>
                    <a:pt x="4634" y="8863"/>
                    <a:pt x="4634" y="8972"/>
                  </a:cubicBezTo>
                  <a:cubicBezTo>
                    <a:pt x="4634" y="8863"/>
                    <a:pt x="4546" y="8775"/>
                    <a:pt x="4442" y="8775"/>
                  </a:cubicBezTo>
                  <a:lnTo>
                    <a:pt x="4442" y="8660"/>
                  </a:lnTo>
                  <a:cubicBezTo>
                    <a:pt x="4492" y="8660"/>
                    <a:pt x="4530" y="8622"/>
                    <a:pt x="4530" y="8578"/>
                  </a:cubicBezTo>
                  <a:cubicBezTo>
                    <a:pt x="4530" y="8529"/>
                    <a:pt x="4492" y="8491"/>
                    <a:pt x="4442" y="8491"/>
                  </a:cubicBezTo>
                  <a:lnTo>
                    <a:pt x="4421" y="8491"/>
                  </a:lnTo>
                  <a:cubicBezTo>
                    <a:pt x="4558" y="8064"/>
                    <a:pt x="4694" y="7105"/>
                    <a:pt x="3380" y="6623"/>
                  </a:cubicBezTo>
                  <a:lnTo>
                    <a:pt x="3385" y="6618"/>
                  </a:lnTo>
                  <a:cubicBezTo>
                    <a:pt x="3385" y="6618"/>
                    <a:pt x="3018" y="6398"/>
                    <a:pt x="2771" y="6140"/>
                  </a:cubicBezTo>
                  <a:cubicBezTo>
                    <a:pt x="2569" y="5933"/>
                    <a:pt x="2541" y="5829"/>
                    <a:pt x="2482" y="5807"/>
                  </a:cubicBezTo>
                  <a:lnTo>
                    <a:pt x="2482" y="5665"/>
                  </a:lnTo>
                  <a:lnTo>
                    <a:pt x="2515" y="5665"/>
                  </a:lnTo>
                  <a:cubicBezTo>
                    <a:pt x="2515" y="5665"/>
                    <a:pt x="2558" y="5665"/>
                    <a:pt x="2558" y="5626"/>
                  </a:cubicBezTo>
                  <a:cubicBezTo>
                    <a:pt x="2558" y="5582"/>
                    <a:pt x="2515" y="5582"/>
                    <a:pt x="2515" y="5582"/>
                  </a:cubicBezTo>
                  <a:lnTo>
                    <a:pt x="2482" y="5582"/>
                  </a:lnTo>
                  <a:lnTo>
                    <a:pt x="2482" y="5275"/>
                  </a:lnTo>
                  <a:lnTo>
                    <a:pt x="2493" y="5275"/>
                  </a:lnTo>
                  <a:cubicBezTo>
                    <a:pt x="2493" y="5275"/>
                    <a:pt x="2525" y="5275"/>
                    <a:pt x="2525" y="5243"/>
                  </a:cubicBezTo>
                  <a:cubicBezTo>
                    <a:pt x="2525" y="5215"/>
                    <a:pt x="2498" y="5215"/>
                    <a:pt x="2498" y="5215"/>
                  </a:cubicBezTo>
                  <a:lnTo>
                    <a:pt x="2482" y="5215"/>
                  </a:lnTo>
                  <a:lnTo>
                    <a:pt x="2482" y="4886"/>
                  </a:lnTo>
                  <a:cubicBezTo>
                    <a:pt x="2482" y="4864"/>
                    <a:pt x="2465" y="4843"/>
                    <a:pt x="2443" y="4843"/>
                  </a:cubicBezTo>
                  <a:cubicBezTo>
                    <a:pt x="2422" y="4843"/>
                    <a:pt x="2404" y="4864"/>
                    <a:pt x="2404" y="4886"/>
                  </a:cubicBezTo>
                  <a:lnTo>
                    <a:pt x="2404" y="5215"/>
                  </a:lnTo>
                  <a:lnTo>
                    <a:pt x="2394" y="5215"/>
                  </a:lnTo>
                  <a:cubicBezTo>
                    <a:pt x="2394" y="5215"/>
                    <a:pt x="2361" y="5215"/>
                    <a:pt x="2361" y="5243"/>
                  </a:cubicBezTo>
                  <a:cubicBezTo>
                    <a:pt x="2361" y="5275"/>
                    <a:pt x="2394" y="5275"/>
                    <a:pt x="2394" y="5275"/>
                  </a:cubicBezTo>
                  <a:lnTo>
                    <a:pt x="2404" y="5275"/>
                  </a:lnTo>
                  <a:lnTo>
                    <a:pt x="2404" y="5582"/>
                  </a:lnTo>
                  <a:lnTo>
                    <a:pt x="2372" y="5582"/>
                  </a:lnTo>
                  <a:cubicBezTo>
                    <a:pt x="2372" y="5582"/>
                    <a:pt x="2333" y="5582"/>
                    <a:pt x="2333" y="5626"/>
                  </a:cubicBezTo>
                  <a:cubicBezTo>
                    <a:pt x="2333" y="5665"/>
                    <a:pt x="2377" y="5665"/>
                    <a:pt x="2377" y="5665"/>
                  </a:cubicBezTo>
                  <a:lnTo>
                    <a:pt x="2404" y="5665"/>
                  </a:lnTo>
                  <a:lnTo>
                    <a:pt x="2404" y="5807"/>
                  </a:lnTo>
                  <a:cubicBezTo>
                    <a:pt x="2351" y="5829"/>
                    <a:pt x="2318" y="5933"/>
                    <a:pt x="2121" y="6140"/>
                  </a:cubicBezTo>
                  <a:cubicBezTo>
                    <a:pt x="1868" y="6398"/>
                    <a:pt x="1501" y="6618"/>
                    <a:pt x="1501" y="6618"/>
                  </a:cubicBezTo>
                  <a:cubicBezTo>
                    <a:pt x="137" y="7132"/>
                    <a:pt x="346" y="8145"/>
                    <a:pt x="493" y="8540"/>
                  </a:cubicBezTo>
                  <a:cubicBezTo>
                    <a:pt x="488" y="8551"/>
                    <a:pt x="488" y="8562"/>
                    <a:pt x="488" y="8578"/>
                  </a:cubicBezTo>
                  <a:cubicBezTo>
                    <a:pt x="488" y="8610"/>
                    <a:pt x="510" y="8643"/>
                    <a:pt x="543" y="8655"/>
                  </a:cubicBezTo>
                  <a:cubicBezTo>
                    <a:pt x="554" y="8688"/>
                    <a:pt x="564" y="8709"/>
                    <a:pt x="564" y="8709"/>
                  </a:cubicBezTo>
                  <a:lnTo>
                    <a:pt x="576" y="8709"/>
                  </a:lnTo>
                  <a:lnTo>
                    <a:pt x="576" y="8775"/>
                  </a:lnTo>
                  <a:cubicBezTo>
                    <a:pt x="466" y="8775"/>
                    <a:pt x="379" y="8863"/>
                    <a:pt x="379" y="8972"/>
                  </a:cubicBezTo>
                  <a:cubicBezTo>
                    <a:pt x="379" y="8863"/>
                    <a:pt x="291" y="8775"/>
                    <a:pt x="187" y="8775"/>
                  </a:cubicBezTo>
                  <a:cubicBezTo>
                    <a:pt x="93" y="8775"/>
                    <a:pt x="17" y="8841"/>
                    <a:pt x="0" y="8929"/>
                  </a:cubicBezTo>
                  <a:lnTo>
                    <a:pt x="0" y="16197"/>
                  </a:lnTo>
                  <a:lnTo>
                    <a:pt x="18399" y="16197"/>
                  </a:lnTo>
                  <a:lnTo>
                    <a:pt x="18399" y="8781"/>
                  </a:lnTo>
                  <a:cubicBezTo>
                    <a:pt x="18388" y="8781"/>
                    <a:pt x="18376" y="8775"/>
                    <a:pt x="18366" y="8775"/>
                  </a:cubicBezTo>
                  <a:cubicBezTo>
                    <a:pt x="18257" y="8775"/>
                    <a:pt x="18169" y="8863"/>
                    <a:pt x="18169" y="8972"/>
                  </a:cubicBezTo>
                  <a:cubicBezTo>
                    <a:pt x="18169" y="8863"/>
                    <a:pt x="18086" y="8775"/>
                    <a:pt x="17977" y="8775"/>
                  </a:cubicBezTo>
                  <a:cubicBezTo>
                    <a:pt x="17873" y="8775"/>
                    <a:pt x="17785" y="8863"/>
                    <a:pt x="17785" y="8972"/>
                  </a:cubicBezTo>
                  <a:cubicBezTo>
                    <a:pt x="17785" y="8863"/>
                    <a:pt x="17698" y="8775"/>
                    <a:pt x="17588" y="8775"/>
                  </a:cubicBezTo>
                  <a:lnTo>
                    <a:pt x="17588" y="8660"/>
                  </a:lnTo>
                  <a:cubicBezTo>
                    <a:pt x="17637" y="8660"/>
                    <a:pt x="17676" y="8622"/>
                    <a:pt x="17676" y="8578"/>
                  </a:cubicBezTo>
                  <a:cubicBezTo>
                    <a:pt x="17676" y="8534"/>
                    <a:pt x="17643" y="8496"/>
                    <a:pt x="17605" y="8491"/>
                  </a:cubicBezTo>
                  <a:cubicBezTo>
                    <a:pt x="17747" y="8102"/>
                    <a:pt x="17977" y="7072"/>
                    <a:pt x="16596" y="6552"/>
                  </a:cubicBezTo>
                  <a:cubicBezTo>
                    <a:pt x="16596" y="6552"/>
                    <a:pt x="16235" y="6338"/>
                    <a:pt x="15982" y="6075"/>
                  </a:cubicBezTo>
                  <a:cubicBezTo>
                    <a:pt x="15785" y="5867"/>
                    <a:pt x="15752" y="5763"/>
                    <a:pt x="15693" y="5741"/>
                  </a:cubicBezTo>
                  <a:lnTo>
                    <a:pt x="15693" y="5604"/>
                  </a:lnTo>
                  <a:lnTo>
                    <a:pt x="15726" y="5604"/>
                  </a:lnTo>
                  <a:cubicBezTo>
                    <a:pt x="15726" y="5604"/>
                    <a:pt x="15769" y="5599"/>
                    <a:pt x="15769" y="5561"/>
                  </a:cubicBezTo>
                  <a:cubicBezTo>
                    <a:pt x="15769" y="5521"/>
                    <a:pt x="15726" y="5521"/>
                    <a:pt x="15726" y="5521"/>
                  </a:cubicBezTo>
                  <a:lnTo>
                    <a:pt x="15693" y="5521"/>
                  </a:lnTo>
                  <a:lnTo>
                    <a:pt x="15693" y="5210"/>
                  </a:lnTo>
                  <a:lnTo>
                    <a:pt x="15709" y="5210"/>
                  </a:lnTo>
                  <a:cubicBezTo>
                    <a:pt x="15709" y="5210"/>
                    <a:pt x="15737" y="5210"/>
                    <a:pt x="15737" y="5182"/>
                  </a:cubicBezTo>
                  <a:cubicBezTo>
                    <a:pt x="15737" y="5155"/>
                    <a:pt x="15709" y="5155"/>
                    <a:pt x="15709" y="5155"/>
                  </a:cubicBezTo>
                  <a:lnTo>
                    <a:pt x="15693" y="5155"/>
                  </a:lnTo>
                  <a:lnTo>
                    <a:pt x="15693" y="4821"/>
                  </a:lnTo>
                  <a:cubicBezTo>
                    <a:pt x="15693" y="4798"/>
                    <a:pt x="15676" y="4783"/>
                    <a:pt x="15654" y="4783"/>
                  </a:cubicBezTo>
                  <a:cubicBezTo>
                    <a:pt x="15638" y="4783"/>
                    <a:pt x="15616" y="4798"/>
                    <a:pt x="15616" y="4821"/>
                  </a:cubicBezTo>
                  <a:lnTo>
                    <a:pt x="15616" y="5155"/>
                  </a:lnTo>
                  <a:lnTo>
                    <a:pt x="15605" y="5155"/>
                  </a:lnTo>
                  <a:cubicBezTo>
                    <a:pt x="15605" y="5155"/>
                    <a:pt x="15578" y="5155"/>
                    <a:pt x="15578" y="5182"/>
                  </a:cubicBezTo>
                  <a:cubicBezTo>
                    <a:pt x="15578" y="5210"/>
                    <a:pt x="15605" y="5210"/>
                    <a:pt x="15605" y="5210"/>
                  </a:cubicBezTo>
                  <a:lnTo>
                    <a:pt x="15616" y="5210"/>
                  </a:lnTo>
                  <a:lnTo>
                    <a:pt x="15616" y="5521"/>
                  </a:lnTo>
                  <a:lnTo>
                    <a:pt x="15583" y="5521"/>
                  </a:lnTo>
                  <a:cubicBezTo>
                    <a:pt x="15583" y="5521"/>
                    <a:pt x="15545" y="5521"/>
                    <a:pt x="15545" y="5561"/>
                  </a:cubicBezTo>
                  <a:cubicBezTo>
                    <a:pt x="15545" y="5599"/>
                    <a:pt x="15588" y="5604"/>
                    <a:pt x="15588" y="5604"/>
                  </a:cubicBezTo>
                  <a:lnTo>
                    <a:pt x="15616" y="5604"/>
                  </a:lnTo>
                  <a:lnTo>
                    <a:pt x="15616" y="5741"/>
                  </a:lnTo>
                  <a:cubicBezTo>
                    <a:pt x="15562" y="5763"/>
                    <a:pt x="15529" y="5867"/>
                    <a:pt x="15332" y="6075"/>
                  </a:cubicBezTo>
                  <a:cubicBezTo>
                    <a:pt x="15079" y="6338"/>
                    <a:pt x="14713" y="6552"/>
                    <a:pt x="14713" y="6552"/>
                  </a:cubicBezTo>
                  <a:cubicBezTo>
                    <a:pt x="14713" y="6552"/>
                    <a:pt x="14718" y="6557"/>
                    <a:pt x="14723" y="6557"/>
                  </a:cubicBezTo>
                  <a:cubicBezTo>
                    <a:pt x="13332" y="7072"/>
                    <a:pt x="13562" y="8107"/>
                    <a:pt x="13704" y="8491"/>
                  </a:cubicBezTo>
                  <a:cubicBezTo>
                    <a:pt x="13666" y="8501"/>
                    <a:pt x="13633" y="8534"/>
                    <a:pt x="13633" y="8578"/>
                  </a:cubicBezTo>
                  <a:cubicBezTo>
                    <a:pt x="13633" y="8622"/>
                    <a:pt x="13677" y="8660"/>
                    <a:pt x="13721" y="8660"/>
                  </a:cubicBezTo>
                  <a:lnTo>
                    <a:pt x="13721" y="8775"/>
                  </a:lnTo>
                  <a:cubicBezTo>
                    <a:pt x="13616" y="8775"/>
                    <a:pt x="13530" y="8863"/>
                    <a:pt x="13530" y="8972"/>
                  </a:cubicBezTo>
                  <a:cubicBezTo>
                    <a:pt x="13530" y="8863"/>
                    <a:pt x="13441" y="8775"/>
                    <a:pt x="13338" y="8775"/>
                  </a:cubicBezTo>
                  <a:cubicBezTo>
                    <a:pt x="13228" y="8775"/>
                    <a:pt x="13140" y="8863"/>
                    <a:pt x="13140" y="8972"/>
                  </a:cubicBezTo>
                  <a:cubicBezTo>
                    <a:pt x="13140" y="8863"/>
                    <a:pt x="13058" y="8775"/>
                    <a:pt x="12948" y="8775"/>
                  </a:cubicBezTo>
                  <a:cubicBezTo>
                    <a:pt x="12845" y="8775"/>
                    <a:pt x="12757" y="8863"/>
                    <a:pt x="12757" y="8972"/>
                  </a:cubicBezTo>
                  <a:cubicBezTo>
                    <a:pt x="12757" y="8863"/>
                    <a:pt x="12670" y="8775"/>
                    <a:pt x="12565" y="8775"/>
                  </a:cubicBezTo>
                  <a:cubicBezTo>
                    <a:pt x="12456" y="8775"/>
                    <a:pt x="12374" y="8863"/>
                    <a:pt x="12367" y="8967"/>
                  </a:cubicBezTo>
                  <a:lnTo>
                    <a:pt x="12367" y="5506"/>
                  </a:lnTo>
                  <a:lnTo>
                    <a:pt x="12367" y="5478"/>
                  </a:lnTo>
                  <a:lnTo>
                    <a:pt x="12367" y="3868"/>
                  </a:lnTo>
                  <a:lnTo>
                    <a:pt x="12440" y="3868"/>
                  </a:lnTo>
                  <a:lnTo>
                    <a:pt x="12440" y="3638"/>
                  </a:lnTo>
                  <a:lnTo>
                    <a:pt x="12367" y="3638"/>
                  </a:lnTo>
                  <a:cubicBezTo>
                    <a:pt x="12367" y="3638"/>
                    <a:pt x="12456" y="3096"/>
                    <a:pt x="12768" y="3096"/>
                  </a:cubicBezTo>
                  <a:cubicBezTo>
                    <a:pt x="12768" y="3096"/>
                    <a:pt x="12789" y="2947"/>
                    <a:pt x="12445" y="2871"/>
                  </a:cubicBezTo>
                  <a:lnTo>
                    <a:pt x="12445" y="1595"/>
                  </a:lnTo>
                  <a:lnTo>
                    <a:pt x="12620" y="1595"/>
                  </a:lnTo>
                  <a:lnTo>
                    <a:pt x="12620" y="1365"/>
                  </a:lnTo>
                  <a:lnTo>
                    <a:pt x="12445" y="1365"/>
                  </a:lnTo>
                  <a:cubicBezTo>
                    <a:pt x="12445" y="1365"/>
                    <a:pt x="12487" y="793"/>
                    <a:pt x="12083" y="665"/>
                  </a:cubicBezTo>
                  <a:lnTo>
                    <a:pt x="12083" y="665"/>
                  </a:lnTo>
                  <a:cubicBezTo>
                    <a:pt x="12077" y="607"/>
                    <a:pt x="12056" y="525"/>
                    <a:pt x="12001" y="481"/>
                  </a:cubicBezTo>
                  <a:lnTo>
                    <a:pt x="12001" y="481"/>
                  </a:lnTo>
                  <a:cubicBezTo>
                    <a:pt x="12002" y="458"/>
                    <a:pt x="12014" y="102"/>
                    <a:pt x="11914" y="0"/>
                  </a:cubicBezTo>
                  <a:cubicBezTo>
                    <a:pt x="11812" y="102"/>
                    <a:pt x="11825" y="458"/>
                    <a:pt x="11826" y="481"/>
                  </a:cubicBezTo>
                  <a:lnTo>
                    <a:pt x="11826" y="481"/>
                  </a:lnTo>
                  <a:cubicBezTo>
                    <a:pt x="11771" y="525"/>
                    <a:pt x="11750" y="607"/>
                    <a:pt x="11743" y="665"/>
                  </a:cubicBezTo>
                  <a:lnTo>
                    <a:pt x="11743" y="665"/>
                  </a:lnTo>
                  <a:cubicBezTo>
                    <a:pt x="11340" y="793"/>
                    <a:pt x="11382" y="1365"/>
                    <a:pt x="11382" y="1365"/>
                  </a:cubicBezTo>
                  <a:lnTo>
                    <a:pt x="11207" y="1365"/>
                  </a:lnTo>
                  <a:lnTo>
                    <a:pt x="11207" y="1595"/>
                  </a:lnTo>
                  <a:lnTo>
                    <a:pt x="11382" y="1595"/>
                  </a:lnTo>
                  <a:lnTo>
                    <a:pt x="11382" y="2871"/>
                  </a:lnTo>
                  <a:cubicBezTo>
                    <a:pt x="11037" y="2947"/>
                    <a:pt x="11059" y="3096"/>
                    <a:pt x="11059" y="3096"/>
                  </a:cubicBezTo>
                  <a:cubicBezTo>
                    <a:pt x="11371" y="3096"/>
                    <a:pt x="11459" y="3638"/>
                    <a:pt x="11459" y="3638"/>
                  </a:cubicBezTo>
                  <a:lnTo>
                    <a:pt x="11388" y="3638"/>
                  </a:lnTo>
                  <a:lnTo>
                    <a:pt x="11388" y="3868"/>
                  </a:lnTo>
                  <a:lnTo>
                    <a:pt x="11459" y="3868"/>
                  </a:lnTo>
                  <a:lnTo>
                    <a:pt x="11459" y="5323"/>
                  </a:lnTo>
                  <a:lnTo>
                    <a:pt x="11459" y="5323"/>
                  </a:lnTo>
                  <a:cubicBezTo>
                    <a:pt x="11439" y="5318"/>
                    <a:pt x="11424" y="5314"/>
                    <a:pt x="11404" y="5314"/>
                  </a:cubicBezTo>
                  <a:cubicBezTo>
                    <a:pt x="11371" y="5314"/>
                    <a:pt x="11343" y="5324"/>
                    <a:pt x="11316" y="5336"/>
                  </a:cubicBezTo>
                  <a:cubicBezTo>
                    <a:pt x="11130" y="5018"/>
                    <a:pt x="10790" y="4722"/>
                    <a:pt x="10205" y="4503"/>
                  </a:cubicBezTo>
                  <a:cubicBezTo>
                    <a:pt x="10205" y="4503"/>
                    <a:pt x="9224" y="3835"/>
                    <a:pt x="9126" y="3440"/>
                  </a:cubicBezTo>
                  <a:lnTo>
                    <a:pt x="9126" y="3271"/>
                  </a:lnTo>
                  <a:lnTo>
                    <a:pt x="9164" y="3271"/>
                  </a:lnTo>
                  <a:cubicBezTo>
                    <a:pt x="9164" y="3271"/>
                    <a:pt x="9219" y="3271"/>
                    <a:pt x="9219" y="3227"/>
                  </a:cubicBezTo>
                  <a:cubicBezTo>
                    <a:pt x="9219" y="3177"/>
                    <a:pt x="9169" y="3177"/>
                    <a:pt x="9169" y="3177"/>
                  </a:cubicBezTo>
                  <a:lnTo>
                    <a:pt x="9126" y="3177"/>
                  </a:lnTo>
                  <a:lnTo>
                    <a:pt x="9126" y="2811"/>
                  </a:lnTo>
                  <a:lnTo>
                    <a:pt x="9142" y="2811"/>
                  </a:lnTo>
                  <a:cubicBezTo>
                    <a:pt x="9142" y="2811"/>
                    <a:pt x="9180" y="2805"/>
                    <a:pt x="9180" y="2773"/>
                  </a:cubicBezTo>
                  <a:cubicBezTo>
                    <a:pt x="9180" y="2740"/>
                    <a:pt x="9142" y="2740"/>
                    <a:pt x="9142" y="2740"/>
                  </a:cubicBezTo>
                  <a:lnTo>
                    <a:pt x="9126" y="2740"/>
                  </a:lnTo>
                  <a:lnTo>
                    <a:pt x="9081" y="2005"/>
                  </a:lnTo>
                  <a:lnTo>
                    <a:pt x="9038" y="2740"/>
                  </a:lnTo>
                  <a:lnTo>
                    <a:pt x="9022" y="2740"/>
                  </a:lnTo>
                  <a:cubicBezTo>
                    <a:pt x="9022" y="2740"/>
                    <a:pt x="8989" y="2740"/>
                    <a:pt x="8989" y="2773"/>
                  </a:cubicBezTo>
                  <a:cubicBezTo>
                    <a:pt x="8989" y="2805"/>
                    <a:pt x="9022" y="2811"/>
                    <a:pt x="9022" y="2811"/>
                  </a:cubicBezTo>
                  <a:lnTo>
                    <a:pt x="9038" y="2811"/>
                  </a:lnTo>
                  <a:lnTo>
                    <a:pt x="9038" y="3177"/>
                  </a:lnTo>
                  <a:lnTo>
                    <a:pt x="9000" y="3177"/>
                  </a:lnTo>
                  <a:cubicBezTo>
                    <a:pt x="9000" y="3177"/>
                    <a:pt x="8950" y="3177"/>
                    <a:pt x="8950" y="3227"/>
                  </a:cubicBezTo>
                  <a:cubicBezTo>
                    <a:pt x="8950" y="3271"/>
                    <a:pt x="9000" y="3271"/>
                    <a:pt x="9000" y="3271"/>
                  </a:cubicBezTo>
                  <a:lnTo>
                    <a:pt x="9038" y="3271"/>
                  </a:lnTo>
                  <a:lnTo>
                    <a:pt x="9038" y="3440"/>
                  </a:lnTo>
                  <a:cubicBezTo>
                    <a:pt x="8961" y="3890"/>
                    <a:pt x="7964" y="4503"/>
                    <a:pt x="7964" y="4503"/>
                  </a:cubicBezTo>
                  <a:cubicBezTo>
                    <a:pt x="7380" y="4722"/>
                    <a:pt x="7035" y="5016"/>
                    <a:pt x="6848" y="5334"/>
                  </a:cubicBezTo>
                  <a:lnTo>
                    <a:pt x="6848" y="5334"/>
                  </a:lnTo>
                  <a:cubicBezTo>
                    <a:pt x="6821" y="5323"/>
                    <a:pt x="6790" y="5314"/>
                    <a:pt x="6760" y="5314"/>
                  </a:cubicBezTo>
                  <a:cubicBezTo>
                    <a:pt x="6739" y="5314"/>
                    <a:pt x="6719" y="5318"/>
                    <a:pt x="6699" y="5323"/>
                  </a:cubicBezTo>
                  <a:lnTo>
                    <a:pt x="6699" y="5323"/>
                  </a:lnTo>
                  <a:lnTo>
                    <a:pt x="6699" y="3868"/>
                  </a:lnTo>
                  <a:lnTo>
                    <a:pt x="6770" y="3868"/>
                  </a:lnTo>
                  <a:lnTo>
                    <a:pt x="6770" y="3638"/>
                  </a:lnTo>
                  <a:lnTo>
                    <a:pt x="6699" y="3638"/>
                  </a:lnTo>
                  <a:cubicBezTo>
                    <a:pt x="6699" y="3638"/>
                    <a:pt x="6787" y="3096"/>
                    <a:pt x="7099" y="3096"/>
                  </a:cubicBezTo>
                  <a:cubicBezTo>
                    <a:pt x="7099" y="3096"/>
                    <a:pt x="7121" y="2947"/>
                    <a:pt x="6775" y="2871"/>
                  </a:cubicBezTo>
                  <a:lnTo>
                    <a:pt x="6775" y="1595"/>
                  </a:lnTo>
                  <a:lnTo>
                    <a:pt x="6945" y="1595"/>
                  </a:lnTo>
                  <a:lnTo>
                    <a:pt x="6945" y="1365"/>
                  </a:lnTo>
                  <a:lnTo>
                    <a:pt x="6775" y="1365"/>
                  </a:lnTo>
                  <a:cubicBezTo>
                    <a:pt x="6775" y="1365"/>
                    <a:pt x="6818" y="798"/>
                    <a:pt x="6414" y="667"/>
                  </a:cubicBezTo>
                  <a:lnTo>
                    <a:pt x="6414" y="667"/>
                  </a:lnTo>
                  <a:cubicBezTo>
                    <a:pt x="6408" y="608"/>
                    <a:pt x="6387" y="526"/>
                    <a:pt x="6332" y="481"/>
                  </a:cubicBezTo>
                  <a:lnTo>
                    <a:pt x="6332" y="481"/>
                  </a:lnTo>
                  <a:cubicBezTo>
                    <a:pt x="6333" y="458"/>
                    <a:pt x="6345" y="102"/>
                    <a:pt x="6244" y="0"/>
                  </a:cubicBezTo>
                  <a:close/>
                </a:path>
              </a:pathLst>
            </a:custGeom>
            <a:solidFill>
              <a:schemeClr val="bg1">
                <a:lumMod val="95000"/>
              </a:schemeClr>
            </a:solidFill>
            <a:ln>
              <a:noFill/>
            </a:ln>
          </p:spPr>
          <p:txBody>
            <a:bodyPr spcFirstLastPara="1" wrap="square" lIns="54855" tIns="54855" rIns="54855" bIns="54855" anchor="ctr" anchorCtr="0">
              <a:noAutofit/>
            </a:bodyPr>
            <a:lstStyle/>
            <a:p>
              <a:pPr defTabSz="548640" eaLnBrk="1" fontAlgn="auto" hangingPunct="1">
                <a:spcBef>
                  <a:spcPts val="0"/>
                </a:spcBef>
                <a:spcAft>
                  <a:spcPts val="0"/>
                </a:spcAft>
              </a:pPr>
              <a:endParaRPr sz="1080">
                <a:solidFill>
                  <a:prstClr val="black"/>
                </a:solidFill>
                <a:latin typeface="Calibri" panose="020F0502020204030204"/>
              </a:endParaRPr>
            </a:p>
          </p:txBody>
        </p:sp>
        <p:sp>
          <p:nvSpPr>
            <p:cNvPr id="46" name="Google Shape;1303;p35"/>
            <p:cNvSpPr/>
            <p:nvPr/>
          </p:nvSpPr>
          <p:spPr>
            <a:xfrm>
              <a:off x="8668508" y="5585141"/>
              <a:ext cx="820364" cy="1272859"/>
            </a:xfrm>
            <a:custGeom>
              <a:avLst/>
              <a:gdLst/>
              <a:ahLst/>
              <a:cxnLst/>
              <a:rect l="l" t="t" r="r" b="b"/>
              <a:pathLst>
                <a:path w="7297" h="12995" extrusionOk="0">
                  <a:moveTo>
                    <a:pt x="3432" y="133"/>
                  </a:moveTo>
                  <a:cubicBezTo>
                    <a:pt x="3462" y="133"/>
                    <a:pt x="3491" y="134"/>
                    <a:pt x="3519" y="136"/>
                  </a:cubicBezTo>
                  <a:lnTo>
                    <a:pt x="3519" y="136"/>
                  </a:lnTo>
                  <a:cubicBezTo>
                    <a:pt x="3491" y="135"/>
                    <a:pt x="3461" y="134"/>
                    <a:pt x="3432" y="133"/>
                  </a:cubicBezTo>
                  <a:close/>
                  <a:moveTo>
                    <a:pt x="3445" y="0"/>
                  </a:moveTo>
                  <a:cubicBezTo>
                    <a:pt x="3424" y="0"/>
                    <a:pt x="3405" y="1"/>
                    <a:pt x="3385" y="1"/>
                  </a:cubicBezTo>
                  <a:cubicBezTo>
                    <a:pt x="3122" y="13"/>
                    <a:pt x="2946" y="62"/>
                    <a:pt x="2946" y="62"/>
                  </a:cubicBezTo>
                  <a:lnTo>
                    <a:pt x="2946" y="198"/>
                  </a:lnTo>
                  <a:cubicBezTo>
                    <a:pt x="2963" y="194"/>
                    <a:pt x="2981" y="189"/>
                    <a:pt x="2998" y="185"/>
                  </a:cubicBezTo>
                  <a:lnTo>
                    <a:pt x="2998" y="185"/>
                  </a:lnTo>
                  <a:cubicBezTo>
                    <a:pt x="2553" y="298"/>
                    <a:pt x="2327" y="562"/>
                    <a:pt x="2311" y="582"/>
                  </a:cubicBezTo>
                  <a:lnTo>
                    <a:pt x="2033" y="582"/>
                  </a:lnTo>
                  <a:lnTo>
                    <a:pt x="2033" y="828"/>
                  </a:lnTo>
                  <a:lnTo>
                    <a:pt x="969" y="828"/>
                  </a:lnTo>
                  <a:lnTo>
                    <a:pt x="969" y="1847"/>
                  </a:lnTo>
                  <a:lnTo>
                    <a:pt x="734" y="1847"/>
                  </a:lnTo>
                  <a:lnTo>
                    <a:pt x="734" y="2466"/>
                  </a:lnTo>
                  <a:lnTo>
                    <a:pt x="438" y="2466"/>
                  </a:lnTo>
                  <a:lnTo>
                    <a:pt x="438" y="3250"/>
                  </a:lnTo>
                  <a:lnTo>
                    <a:pt x="0" y="3250"/>
                  </a:lnTo>
                  <a:lnTo>
                    <a:pt x="0" y="3535"/>
                  </a:lnTo>
                  <a:lnTo>
                    <a:pt x="148" y="3770"/>
                  </a:lnTo>
                  <a:lnTo>
                    <a:pt x="296" y="4000"/>
                  </a:lnTo>
                  <a:lnTo>
                    <a:pt x="301" y="3737"/>
                  </a:lnTo>
                  <a:lnTo>
                    <a:pt x="296" y="6427"/>
                  </a:lnTo>
                  <a:lnTo>
                    <a:pt x="246" y="6427"/>
                  </a:lnTo>
                  <a:lnTo>
                    <a:pt x="296" y="6553"/>
                  </a:lnTo>
                  <a:lnTo>
                    <a:pt x="296" y="7593"/>
                  </a:lnTo>
                  <a:lnTo>
                    <a:pt x="246" y="7593"/>
                  </a:lnTo>
                  <a:lnTo>
                    <a:pt x="296" y="7747"/>
                  </a:lnTo>
                  <a:lnTo>
                    <a:pt x="291" y="12304"/>
                  </a:lnTo>
                  <a:lnTo>
                    <a:pt x="225" y="12304"/>
                  </a:lnTo>
                  <a:lnTo>
                    <a:pt x="291" y="12446"/>
                  </a:lnTo>
                  <a:lnTo>
                    <a:pt x="291" y="12944"/>
                  </a:lnTo>
                  <a:lnTo>
                    <a:pt x="2749" y="12944"/>
                  </a:lnTo>
                  <a:cubicBezTo>
                    <a:pt x="2716" y="12363"/>
                    <a:pt x="2678" y="8376"/>
                    <a:pt x="2728" y="7456"/>
                  </a:cubicBezTo>
                  <a:cubicBezTo>
                    <a:pt x="2749" y="7062"/>
                    <a:pt x="2782" y="6684"/>
                    <a:pt x="2842" y="6377"/>
                  </a:cubicBezTo>
                  <a:cubicBezTo>
                    <a:pt x="2848" y="6339"/>
                    <a:pt x="2860" y="6301"/>
                    <a:pt x="2865" y="6262"/>
                  </a:cubicBezTo>
                  <a:cubicBezTo>
                    <a:pt x="2963" y="5823"/>
                    <a:pt x="3292" y="5600"/>
                    <a:pt x="3598" y="5588"/>
                  </a:cubicBezTo>
                  <a:cubicBezTo>
                    <a:pt x="3611" y="5588"/>
                    <a:pt x="3624" y="5587"/>
                    <a:pt x="3637" y="5587"/>
                  </a:cubicBezTo>
                  <a:cubicBezTo>
                    <a:pt x="4034" y="5587"/>
                    <a:pt x="4325" y="5824"/>
                    <a:pt x="4432" y="6180"/>
                  </a:cubicBezTo>
                  <a:cubicBezTo>
                    <a:pt x="4437" y="6207"/>
                    <a:pt x="4442" y="6235"/>
                    <a:pt x="4453" y="6262"/>
                  </a:cubicBezTo>
                  <a:cubicBezTo>
                    <a:pt x="4458" y="6278"/>
                    <a:pt x="4465" y="6301"/>
                    <a:pt x="4465" y="6316"/>
                  </a:cubicBezTo>
                  <a:cubicBezTo>
                    <a:pt x="4470" y="6339"/>
                    <a:pt x="4475" y="6356"/>
                    <a:pt x="4480" y="6377"/>
                  </a:cubicBezTo>
                  <a:cubicBezTo>
                    <a:pt x="4497" y="6432"/>
                    <a:pt x="4508" y="6493"/>
                    <a:pt x="4518" y="6553"/>
                  </a:cubicBezTo>
                  <a:lnTo>
                    <a:pt x="4518" y="6569"/>
                  </a:lnTo>
                  <a:cubicBezTo>
                    <a:pt x="4716" y="7598"/>
                    <a:pt x="4705" y="12173"/>
                    <a:pt x="4695" y="12994"/>
                  </a:cubicBezTo>
                  <a:lnTo>
                    <a:pt x="6983" y="12988"/>
                  </a:lnTo>
                  <a:lnTo>
                    <a:pt x="6989" y="9499"/>
                  </a:lnTo>
                  <a:lnTo>
                    <a:pt x="7000" y="9499"/>
                  </a:lnTo>
                  <a:lnTo>
                    <a:pt x="7066" y="9357"/>
                  </a:lnTo>
                  <a:lnTo>
                    <a:pt x="6989" y="9357"/>
                  </a:lnTo>
                  <a:lnTo>
                    <a:pt x="6989" y="7757"/>
                  </a:lnTo>
                  <a:lnTo>
                    <a:pt x="7000" y="7757"/>
                  </a:lnTo>
                  <a:lnTo>
                    <a:pt x="7049" y="7605"/>
                  </a:lnTo>
                  <a:lnTo>
                    <a:pt x="6989" y="7605"/>
                  </a:lnTo>
                  <a:lnTo>
                    <a:pt x="6989" y="6563"/>
                  </a:lnTo>
                  <a:lnTo>
                    <a:pt x="7000" y="6563"/>
                  </a:lnTo>
                  <a:lnTo>
                    <a:pt x="7049" y="6432"/>
                  </a:lnTo>
                  <a:lnTo>
                    <a:pt x="6989" y="6432"/>
                  </a:lnTo>
                  <a:lnTo>
                    <a:pt x="6995" y="3917"/>
                  </a:lnTo>
                  <a:lnTo>
                    <a:pt x="6995" y="4028"/>
                  </a:lnTo>
                  <a:lnTo>
                    <a:pt x="7127" y="3808"/>
                  </a:lnTo>
                  <a:lnTo>
                    <a:pt x="7296" y="3545"/>
                  </a:lnTo>
                  <a:lnTo>
                    <a:pt x="7296" y="3255"/>
                  </a:lnTo>
                  <a:lnTo>
                    <a:pt x="6644" y="3255"/>
                  </a:lnTo>
                  <a:lnTo>
                    <a:pt x="6644" y="2471"/>
                  </a:lnTo>
                  <a:lnTo>
                    <a:pt x="6409" y="2471"/>
                  </a:lnTo>
                  <a:lnTo>
                    <a:pt x="6409" y="1853"/>
                  </a:lnTo>
                  <a:lnTo>
                    <a:pt x="6068" y="1853"/>
                  </a:lnTo>
                  <a:lnTo>
                    <a:pt x="6068" y="835"/>
                  </a:lnTo>
                  <a:lnTo>
                    <a:pt x="4979" y="828"/>
                  </a:lnTo>
                  <a:lnTo>
                    <a:pt x="4979" y="588"/>
                  </a:lnTo>
                  <a:lnTo>
                    <a:pt x="4683" y="588"/>
                  </a:lnTo>
                  <a:cubicBezTo>
                    <a:pt x="4667" y="565"/>
                    <a:pt x="4453" y="319"/>
                    <a:pt x="3977" y="198"/>
                  </a:cubicBezTo>
                  <a:lnTo>
                    <a:pt x="3977" y="67"/>
                  </a:lnTo>
                  <a:cubicBezTo>
                    <a:pt x="3787" y="19"/>
                    <a:pt x="3602" y="0"/>
                    <a:pt x="3445" y="0"/>
                  </a:cubicBezTo>
                  <a:close/>
                </a:path>
              </a:pathLst>
            </a:custGeom>
            <a:solidFill>
              <a:schemeClr val="bg1">
                <a:lumMod val="95000"/>
              </a:schemeClr>
            </a:solidFill>
            <a:ln>
              <a:noFill/>
            </a:ln>
          </p:spPr>
          <p:txBody>
            <a:bodyPr spcFirstLastPara="1" wrap="square" lIns="54855" tIns="54855" rIns="54855" bIns="54855" anchor="ctr" anchorCtr="0">
              <a:noAutofit/>
            </a:bodyPr>
            <a:lstStyle/>
            <a:p>
              <a:pPr defTabSz="548640" eaLnBrk="1" fontAlgn="auto" hangingPunct="1">
                <a:spcBef>
                  <a:spcPts val="0"/>
                </a:spcBef>
                <a:spcAft>
                  <a:spcPts val="0"/>
                </a:spcAft>
              </a:pPr>
              <a:endParaRPr sz="1080">
                <a:solidFill>
                  <a:prstClr val="black"/>
                </a:solidFill>
                <a:latin typeface="Calibri" panose="020F0502020204030204"/>
              </a:endParaRPr>
            </a:p>
          </p:txBody>
        </p:sp>
      </p:grpSp>
      <p:sp>
        <p:nvSpPr>
          <p:cNvPr id="22" name="Text Placeholder 32">
            <a:extLst>
              <a:ext uri="{FF2B5EF4-FFF2-40B4-BE49-F238E27FC236}">
                <a16:creationId xmlns:a16="http://schemas.microsoft.com/office/drawing/2014/main" id="{9322373C-5E38-075F-71D2-4B89D33DC975}"/>
              </a:ext>
            </a:extLst>
          </p:cNvPr>
          <p:cNvSpPr txBox="1">
            <a:spLocks/>
          </p:cNvSpPr>
          <p:nvPr/>
        </p:nvSpPr>
        <p:spPr>
          <a:xfrm>
            <a:off x="7456" y="846762"/>
            <a:ext cx="7315199" cy="327702"/>
          </a:xfrm>
          <a:prstGeom prst="rect">
            <a:avLst/>
          </a:prstGeom>
        </p:spPr>
        <p:txBody>
          <a:bodyPr anchor="ctr">
            <a:noAutofit/>
          </a:bodyPr>
          <a:lstStyle>
            <a:lvl1pPr marL="0" indent="0" algn="l" defTabSz="914400" rtl="0" eaLnBrk="1" latinLnBrk="0" hangingPunct="1">
              <a:lnSpc>
                <a:spcPct val="90000"/>
              </a:lnSpc>
              <a:spcBef>
                <a:spcPts val="1000"/>
              </a:spcBef>
              <a:buFontTx/>
              <a:buNone/>
              <a:defRPr sz="2400" b="1" kern="1200" baseline="0">
                <a:solidFill>
                  <a:srgbClr val="3F1C8E"/>
                </a:solidFill>
                <a:latin typeface="Avenir" panose="020B0503020203020204"/>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548640" fontAlgn="auto">
              <a:spcBef>
                <a:spcPts val="600"/>
              </a:spcBef>
              <a:spcAft>
                <a:spcPts val="0"/>
              </a:spcAft>
            </a:pPr>
            <a:r>
              <a:rPr lang="en-US" sz="2160" dirty="0">
                <a:ln w="0"/>
                <a:solidFill>
                  <a:srgbClr val="5242BF"/>
                </a:solidFill>
                <a:effectLst>
                  <a:outerShdw blurRad="38100" dist="19050" dir="2700000" algn="tl" rotWithShape="0">
                    <a:prstClr val="black">
                      <a:alpha val="40000"/>
                    </a:prstClr>
                  </a:outerShdw>
                </a:effectLst>
                <a:latin typeface="Poppins"/>
                <a:cs typeface="Poppins"/>
              </a:rPr>
              <a:t>Checklist for field Testing</a:t>
            </a:r>
            <a:endParaRPr lang="en-IN" sz="2160" dirty="0">
              <a:ln w="0"/>
              <a:solidFill>
                <a:srgbClr val="5242BF"/>
              </a:solidFill>
              <a:effectLst>
                <a:outerShdw blurRad="38100" dist="19050" dir="2700000" algn="tl" rotWithShape="0">
                  <a:prstClr val="black">
                    <a:alpha val="40000"/>
                  </a:prstClr>
                </a:outerShdw>
              </a:effectLst>
              <a:latin typeface="Poppins"/>
              <a:cs typeface="Poppins"/>
            </a:endParaRPr>
          </a:p>
        </p:txBody>
      </p:sp>
      <p:sp>
        <p:nvSpPr>
          <p:cNvPr id="8" name="Rectangle 7"/>
          <p:cNvSpPr/>
          <p:nvPr/>
        </p:nvSpPr>
        <p:spPr>
          <a:xfrm>
            <a:off x="255930" y="1390774"/>
            <a:ext cx="2160816" cy="2910335"/>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48640" eaLnBrk="1" fontAlgn="auto" hangingPunct="1">
              <a:spcBef>
                <a:spcPts val="0"/>
              </a:spcBef>
              <a:spcAft>
                <a:spcPts val="0"/>
              </a:spcAft>
            </a:pPr>
            <a:endParaRPr lang="en-US" sz="1080">
              <a:solidFill>
                <a:prstClr val="white"/>
              </a:solidFill>
              <a:latin typeface="Calibri" panose="020F0502020204030204"/>
            </a:endParaRPr>
          </a:p>
        </p:txBody>
      </p:sp>
      <p:sp>
        <p:nvSpPr>
          <p:cNvPr id="7" name="TextBox 6"/>
          <p:cNvSpPr txBox="1"/>
          <p:nvPr/>
        </p:nvSpPr>
        <p:spPr>
          <a:xfrm>
            <a:off x="491578" y="1474508"/>
            <a:ext cx="1689520" cy="424732"/>
          </a:xfrm>
          <a:prstGeom prst="rect">
            <a:avLst/>
          </a:prstGeom>
          <a:noFill/>
        </p:spPr>
        <p:txBody>
          <a:bodyPr wrap="square" rtlCol="0">
            <a:spAutoFit/>
          </a:bodyPr>
          <a:lstStyle/>
          <a:p>
            <a:pPr algn="ctr" defTabSz="548640" eaLnBrk="1" fontAlgn="auto" hangingPunct="1">
              <a:spcBef>
                <a:spcPts val="0"/>
              </a:spcBef>
              <a:spcAft>
                <a:spcPts val="0"/>
              </a:spcAft>
            </a:pPr>
            <a:r>
              <a:rPr lang="en-US" sz="1080" b="1" i="1" u="sng" dirty="0">
                <a:solidFill>
                  <a:srgbClr val="5342BF"/>
                </a:solidFill>
                <a:latin typeface="Cambria" panose="02040503050406030204" pitchFamily="18" charset="0"/>
                <a:ea typeface="Cambria" panose="02040503050406030204" pitchFamily="18" charset="0"/>
              </a:rPr>
              <a:t>Field Testing in One ac with BLO</a:t>
            </a:r>
          </a:p>
        </p:txBody>
      </p:sp>
      <p:sp>
        <p:nvSpPr>
          <p:cNvPr id="17" name="Rectangle 16"/>
          <p:cNvSpPr/>
          <p:nvPr/>
        </p:nvSpPr>
        <p:spPr>
          <a:xfrm>
            <a:off x="2586825" y="1390774"/>
            <a:ext cx="2160816" cy="2910335"/>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48640" eaLnBrk="1" fontAlgn="auto" hangingPunct="1">
              <a:spcBef>
                <a:spcPts val="0"/>
              </a:spcBef>
              <a:spcAft>
                <a:spcPts val="0"/>
              </a:spcAft>
            </a:pPr>
            <a:endParaRPr lang="en-US" sz="1080">
              <a:solidFill>
                <a:prstClr val="white"/>
              </a:solidFill>
              <a:latin typeface="Calibri" panose="020F0502020204030204"/>
            </a:endParaRPr>
          </a:p>
        </p:txBody>
      </p:sp>
      <p:sp>
        <p:nvSpPr>
          <p:cNvPr id="18" name="TextBox 17"/>
          <p:cNvSpPr txBox="1"/>
          <p:nvPr/>
        </p:nvSpPr>
        <p:spPr>
          <a:xfrm>
            <a:off x="2746834" y="1474509"/>
            <a:ext cx="1840798" cy="590931"/>
          </a:xfrm>
          <a:prstGeom prst="rect">
            <a:avLst/>
          </a:prstGeom>
          <a:noFill/>
        </p:spPr>
        <p:txBody>
          <a:bodyPr wrap="square" rtlCol="0">
            <a:spAutoFit/>
          </a:bodyPr>
          <a:lstStyle/>
          <a:p>
            <a:pPr algn="ctr" defTabSz="548640" eaLnBrk="1" fontAlgn="auto" hangingPunct="1">
              <a:spcBef>
                <a:spcPts val="0"/>
              </a:spcBef>
              <a:spcAft>
                <a:spcPts val="0"/>
              </a:spcAft>
            </a:pPr>
            <a:r>
              <a:rPr lang="en-US" sz="1080" b="1" i="1" u="sng" dirty="0">
                <a:solidFill>
                  <a:srgbClr val="5342BF"/>
                </a:solidFill>
                <a:latin typeface="Cambria" panose="02040503050406030204" pitchFamily="18" charset="0"/>
                <a:ea typeface="Cambria" panose="02040503050406030204" pitchFamily="18" charset="0"/>
              </a:rPr>
              <a:t>Field Testing in complete ac with BLO from Actual PS </a:t>
            </a:r>
          </a:p>
        </p:txBody>
      </p:sp>
      <p:sp>
        <p:nvSpPr>
          <p:cNvPr id="19" name="Rectangle 18"/>
          <p:cNvSpPr/>
          <p:nvPr/>
        </p:nvSpPr>
        <p:spPr>
          <a:xfrm>
            <a:off x="4912560" y="1390774"/>
            <a:ext cx="2160816" cy="2910335"/>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48640" eaLnBrk="1" fontAlgn="auto" hangingPunct="1">
              <a:spcBef>
                <a:spcPts val="0"/>
              </a:spcBef>
              <a:spcAft>
                <a:spcPts val="0"/>
              </a:spcAft>
            </a:pPr>
            <a:endParaRPr lang="en-US" sz="1080">
              <a:solidFill>
                <a:prstClr val="white"/>
              </a:solidFill>
              <a:latin typeface="Calibri" panose="020F0502020204030204"/>
            </a:endParaRPr>
          </a:p>
        </p:txBody>
      </p:sp>
      <p:sp>
        <p:nvSpPr>
          <p:cNvPr id="20" name="TextBox 19"/>
          <p:cNvSpPr txBox="1"/>
          <p:nvPr/>
        </p:nvSpPr>
        <p:spPr>
          <a:xfrm>
            <a:off x="5148208" y="1474509"/>
            <a:ext cx="1689520" cy="424732"/>
          </a:xfrm>
          <a:prstGeom prst="rect">
            <a:avLst/>
          </a:prstGeom>
          <a:noFill/>
        </p:spPr>
        <p:txBody>
          <a:bodyPr wrap="square" rtlCol="0">
            <a:spAutoFit/>
          </a:bodyPr>
          <a:lstStyle/>
          <a:p>
            <a:pPr algn="ctr" defTabSz="548640" eaLnBrk="1" fontAlgn="auto" hangingPunct="1">
              <a:spcBef>
                <a:spcPts val="0"/>
              </a:spcBef>
              <a:spcAft>
                <a:spcPts val="0"/>
              </a:spcAft>
            </a:pPr>
            <a:r>
              <a:rPr lang="en-US" sz="1080" b="1" i="1" u="sng" dirty="0">
                <a:solidFill>
                  <a:srgbClr val="5342BF"/>
                </a:solidFill>
                <a:latin typeface="Cambria" panose="02040503050406030204" pitchFamily="18" charset="0"/>
                <a:ea typeface="Cambria" panose="02040503050406030204" pitchFamily="18" charset="0"/>
              </a:rPr>
              <a:t>Field Testing with PRO including Reserve</a:t>
            </a:r>
          </a:p>
        </p:txBody>
      </p:sp>
      <p:sp>
        <p:nvSpPr>
          <p:cNvPr id="9" name="TextBox 8"/>
          <p:cNvSpPr txBox="1"/>
          <p:nvPr/>
        </p:nvSpPr>
        <p:spPr>
          <a:xfrm>
            <a:off x="253042" y="1927355"/>
            <a:ext cx="2166594" cy="2002215"/>
          </a:xfrm>
          <a:prstGeom prst="rect">
            <a:avLst/>
          </a:prstGeom>
          <a:noFill/>
        </p:spPr>
        <p:txBody>
          <a:bodyPr wrap="square" rtlCol="0">
            <a:spAutoFit/>
          </a:bodyPr>
          <a:lstStyle/>
          <a:p>
            <a:pPr marL="171450" indent="-171450" defTabSz="548640" eaLnBrk="1" fontAlgn="auto" hangingPunct="1">
              <a:lnSpc>
                <a:spcPct val="150000"/>
              </a:lnSpc>
              <a:spcBef>
                <a:spcPts val="0"/>
              </a:spcBef>
              <a:spcAft>
                <a:spcPts val="0"/>
              </a:spcAft>
              <a:buFont typeface="Wingdings" panose="05000000000000000000" pitchFamily="2" charset="2"/>
              <a:buChar char="ü"/>
            </a:pPr>
            <a:r>
              <a:rPr lang="en-US" sz="930" dirty="0">
                <a:solidFill>
                  <a:prstClr val="black"/>
                </a:solidFill>
                <a:latin typeface="Calibri" panose="020F0502020204030204"/>
              </a:rPr>
              <a:t>Selection of the AC for testing</a:t>
            </a:r>
          </a:p>
          <a:p>
            <a:pPr marL="171450" indent="-171450" defTabSz="548640" eaLnBrk="1" fontAlgn="auto" hangingPunct="1">
              <a:lnSpc>
                <a:spcPct val="150000"/>
              </a:lnSpc>
              <a:spcBef>
                <a:spcPts val="0"/>
              </a:spcBef>
              <a:spcAft>
                <a:spcPts val="0"/>
              </a:spcAft>
              <a:buFont typeface="Wingdings" panose="05000000000000000000" pitchFamily="2" charset="2"/>
              <a:buChar char="ü"/>
            </a:pPr>
            <a:r>
              <a:rPr lang="en-US" sz="930" dirty="0">
                <a:solidFill>
                  <a:prstClr val="black"/>
                </a:solidFill>
                <a:latin typeface="Calibri" panose="020F0502020204030204"/>
              </a:rPr>
              <a:t>Training of BLOs</a:t>
            </a:r>
          </a:p>
          <a:p>
            <a:pPr marL="171450" indent="-171450" defTabSz="548640" eaLnBrk="1" fontAlgn="auto" hangingPunct="1">
              <a:lnSpc>
                <a:spcPct val="150000"/>
              </a:lnSpc>
              <a:spcBef>
                <a:spcPts val="0"/>
              </a:spcBef>
              <a:spcAft>
                <a:spcPts val="0"/>
              </a:spcAft>
              <a:buFont typeface="Wingdings" panose="05000000000000000000" pitchFamily="2" charset="2"/>
              <a:buChar char="ü"/>
            </a:pPr>
            <a:r>
              <a:rPr lang="en-US" sz="930" dirty="0">
                <a:solidFill>
                  <a:prstClr val="black"/>
                </a:solidFill>
                <a:latin typeface="Calibri" panose="020F0502020204030204"/>
              </a:rPr>
              <a:t>Preparation of BLO list for onboarding</a:t>
            </a:r>
          </a:p>
          <a:p>
            <a:pPr marL="171450" indent="-171450" defTabSz="548640" eaLnBrk="1" fontAlgn="auto" hangingPunct="1">
              <a:lnSpc>
                <a:spcPct val="150000"/>
              </a:lnSpc>
              <a:spcBef>
                <a:spcPts val="0"/>
              </a:spcBef>
              <a:spcAft>
                <a:spcPts val="0"/>
              </a:spcAft>
              <a:buFont typeface="Wingdings" panose="05000000000000000000" pitchFamily="2" charset="2"/>
              <a:buChar char="ü"/>
            </a:pPr>
            <a:r>
              <a:rPr lang="en-US" sz="930" dirty="0">
                <a:solidFill>
                  <a:prstClr val="black"/>
                </a:solidFill>
                <a:latin typeface="Calibri" panose="020F0502020204030204"/>
              </a:rPr>
              <a:t>SOP Distribution to BLOs</a:t>
            </a:r>
          </a:p>
          <a:p>
            <a:pPr marL="171450" indent="-171450" defTabSz="548640" eaLnBrk="1" fontAlgn="auto" hangingPunct="1">
              <a:lnSpc>
                <a:spcPct val="150000"/>
              </a:lnSpc>
              <a:spcBef>
                <a:spcPts val="0"/>
              </a:spcBef>
              <a:spcAft>
                <a:spcPts val="0"/>
              </a:spcAft>
              <a:buFont typeface="Wingdings" panose="05000000000000000000" pitchFamily="2" charset="2"/>
              <a:buChar char="ü"/>
            </a:pPr>
            <a:r>
              <a:rPr lang="en-US" sz="930" dirty="0">
                <a:solidFill>
                  <a:prstClr val="black"/>
                </a:solidFill>
                <a:latin typeface="Calibri" panose="020F0502020204030204"/>
              </a:rPr>
              <a:t>Onboarding of BLO in Test Environment from RO Login</a:t>
            </a:r>
          </a:p>
          <a:p>
            <a:pPr marL="171450" indent="-171450" defTabSz="548640" eaLnBrk="1" fontAlgn="auto" hangingPunct="1">
              <a:lnSpc>
                <a:spcPct val="150000"/>
              </a:lnSpc>
              <a:spcBef>
                <a:spcPts val="0"/>
              </a:spcBef>
              <a:spcAft>
                <a:spcPts val="0"/>
              </a:spcAft>
              <a:buFont typeface="Wingdings" panose="05000000000000000000" pitchFamily="2" charset="2"/>
              <a:buChar char="ü"/>
            </a:pPr>
            <a:r>
              <a:rPr lang="en-US" sz="930" dirty="0">
                <a:solidFill>
                  <a:prstClr val="black"/>
                </a:solidFill>
                <a:latin typeface="Calibri" panose="020F0502020204030204"/>
              </a:rPr>
              <a:t>Download and Login Verification of ECINET app by BLO in T-1 day</a:t>
            </a:r>
          </a:p>
        </p:txBody>
      </p:sp>
      <p:sp>
        <p:nvSpPr>
          <p:cNvPr id="23" name="TextBox 22"/>
          <p:cNvSpPr txBox="1"/>
          <p:nvPr/>
        </p:nvSpPr>
        <p:spPr>
          <a:xfrm>
            <a:off x="2589714" y="1927354"/>
            <a:ext cx="2166594" cy="1787541"/>
          </a:xfrm>
          <a:prstGeom prst="rect">
            <a:avLst/>
          </a:prstGeom>
          <a:noFill/>
        </p:spPr>
        <p:txBody>
          <a:bodyPr wrap="square" rtlCol="0">
            <a:spAutoFit/>
          </a:bodyPr>
          <a:lstStyle/>
          <a:p>
            <a:pPr marL="171450" indent="-171450" defTabSz="548640" eaLnBrk="1" fontAlgn="auto" hangingPunct="1">
              <a:lnSpc>
                <a:spcPct val="150000"/>
              </a:lnSpc>
              <a:spcBef>
                <a:spcPts val="0"/>
              </a:spcBef>
              <a:spcAft>
                <a:spcPts val="0"/>
              </a:spcAft>
              <a:buFont typeface="Wingdings" panose="05000000000000000000" pitchFamily="2" charset="2"/>
              <a:buChar char="ü"/>
            </a:pPr>
            <a:r>
              <a:rPr lang="en-US" sz="930" dirty="0">
                <a:solidFill>
                  <a:prstClr val="black"/>
                </a:solidFill>
                <a:latin typeface="Calibri" panose="020F0502020204030204"/>
              </a:rPr>
              <a:t>Training of BLOs</a:t>
            </a:r>
          </a:p>
          <a:p>
            <a:pPr marL="171450" indent="-171450" defTabSz="548640" eaLnBrk="1" fontAlgn="auto" hangingPunct="1">
              <a:lnSpc>
                <a:spcPct val="150000"/>
              </a:lnSpc>
              <a:spcBef>
                <a:spcPts val="0"/>
              </a:spcBef>
              <a:spcAft>
                <a:spcPts val="0"/>
              </a:spcAft>
              <a:buFont typeface="Wingdings" panose="05000000000000000000" pitchFamily="2" charset="2"/>
              <a:buChar char="ü"/>
            </a:pPr>
            <a:r>
              <a:rPr lang="en-US" sz="930" dirty="0">
                <a:solidFill>
                  <a:prstClr val="black"/>
                </a:solidFill>
                <a:latin typeface="Calibri" panose="020F0502020204030204"/>
              </a:rPr>
              <a:t>Preparation of BLO list for onboarding</a:t>
            </a:r>
          </a:p>
          <a:p>
            <a:pPr marL="171450" indent="-171450" defTabSz="548640" eaLnBrk="1" fontAlgn="auto" hangingPunct="1">
              <a:lnSpc>
                <a:spcPct val="150000"/>
              </a:lnSpc>
              <a:spcBef>
                <a:spcPts val="0"/>
              </a:spcBef>
              <a:spcAft>
                <a:spcPts val="0"/>
              </a:spcAft>
              <a:buFont typeface="Wingdings" panose="05000000000000000000" pitchFamily="2" charset="2"/>
              <a:buChar char="ü"/>
            </a:pPr>
            <a:r>
              <a:rPr lang="en-US" sz="930" dirty="0">
                <a:solidFill>
                  <a:prstClr val="black"/>
                </a:solidFill>
                <a:latin typeface="Calibri" panose="020F0502020204030204"/>
              </a:rPr>
              <a:t>SOP Distribution to BLOs</a:t>
            </a:r>
          </a:p>
          <a:p>
            <a:pPr marL="171450" indent="-171450" defTabSz="548640" eaLnBrk="1" fontAlgn="auto" hangingPunct="1">
              <a:lnSpc>
                <a:spcPct val="150000"/>
              </a:lnSpc>
              <a:spcBef>
                <a:spcPts val="0"/>
              </a:spcBef>
              <a:spcAft>
                <a:spcPts val="0"/>
              </a:spcAft>
              <a:buFont typeface="Wingdings" panose="05000000000000000000" pitchFamily="2" charset="2"/>
              <a:buChar char="ü"/>
            </a:pPr>
            <a:r>
              <a:rPr lang="en-US" sz="930" dirty="0">
                <a:solidFill>
                  <a:prstClr val="black"/>
                </a:solidFill>
                <a:latin typeface="Calibri" panose="020F0502020204030204"/>
              </a:rPr>
              <a:t>Onboarding of BLO in Test environment from RO Login</a:t>
            </a:r>
          </a:p>
          <a:p>
            <a:pPr marL="171450" indent="-171450" defTabSz="548640" eaLnBrk="1" fontAlgn="auto" hangingPunct="1">
              <a:lnSpc>
                <a:spcPct val="150000"/>
              </a:lnSpc>
              <a:spcBef>
                <a:spcPts val="0"/>
              </a:spcBef>
              <a:spcAft>
                <a:spcPts val="0"/>
              </a:spcAft>
              <a:buFont typeface="Wingdings" panose="05000000000000000000" pitchFamily="2" charset="2"/>
              <a:buChar char="ü"/>
            </a:pPr>
            <a:r>
              <a:rPr lang="en-US" sz="930" dirty="0">
                <a:solidFill>
                  <a:prstClr val="black"/>
                </a:solidFill>
                <a:latin typeface="Calibri" panose="020F0502020204030204"/>
              </a:rPr>
              <a:t>Download and Login Verification of ECINET app by BLO in T-1 day</a:t>
            </a:r>
          </a:p>
        </p:txBody>
      </p:sp>
      <p:sp>
        <p:nvSpPr>
          <p:cNvPr id="11" name="TextBox 10"/>
          <p:cNvSpPr txBox="1"/>
          <p:nvPr/>
        </p:nvSpPr>
        <p:spPr>
          <a:xfrm>
            <a:off x="2602898" y="3785078"/>
            <a:ext cx="2127975" cy="461665"/>
          </a:xfrm>
          <a:prstGeom prst="rect">
            <a:avLst/>
          </a:prstGeom>
          <a:noFill/>
        </p:spPr>
        <p:txBody>
          <a:bodyPr wrap="square" rtlCol="0">
            <a:spAutoFit/>
          </a:bodyPr>
          <a:lstStyle/>
          <a:p>
            <a:pPr algn="ctr" defTabSz="548640" eaLnBrk="1" fontAlgn="auto" hangingPunct="1">
              <a:spcBef>
                <a:spcPts val="0"/>
              </a:spcBef>
              <a:spcAft>
                <a:spcPts val="0"/>
              </a:spcAft>
            </a:pPr>
            <a:r>
              <a:rPr lang="en-US" sz="1200" b="1" dirty="0">
                <a:solidFill>
                  <a:srgbClr val="C00000"/>
                </a:solidFill>
                <a:latin typeface="Cambria" panose="02040503050406030204" pitchFamily="18" charset="0"/>
                <a:ea typeface="Cambria" panose="02040503050406030204" pitchFamily="18" charset="0"/>
              </a:rPr>
              <a:t>The BLOs should perform this activity from actual PS</a:t>
            </a:r>
          </a:p>
        </p:txBody>
      </p:sp>
      <p:sp>
        <p:nvSpPr>
          <p:cNvPr id="26" name="TextBox 25"/>
          <p:cNvSpPr txBox="1"/>
          <p:nvPr/>
        </p:nvSpPr>
        <p:spPr>
          <a:xfrm>
            <a:off x="4917719" y="1927354"/>
            <a:ext cx="2166594" cy="1787541"/>
          </a:xfrm>
          <a:prstGeom prst="rect">
            <a:avLst/>
          </a:prstGeom>
          <a:noFill/>
        </p:spPr>
        <p:txBody>
          <a:bodyPr wrap="square" rtlCol="0">
            <a:spAutoFit/>
          </a:bodyPr>
          <a:lstStyle/>
          <a:p>
            <a:pPr marL="171450" indent="-171450" defTabSz="548640" eaLnBrk="1" fontAlgn="auto" hangingPunct="1">
              <a:lnSpc>
                <a:spcPct val="150000"/>
              </a:lnSpc>
              <a:spcBef>
                <a:spcPts val="0"/>
              </a:spcBef>
              <a:spcAft>
                <a:spcPts val="0"/>
              </a:spcAft>
              <a:buFont typeface="Wingdings" panose="05000000000000000000" pitchFamily="2" charset="2"/>
              <a:buChar char="ü"/>
            </a:pPr>
            <a:r>
              <a:rPr lang="en-US" sz="930" dirty="0">
                <a:solidFill>
                  <a:prstClr val="black"/>
                </a:solidFill>
                <a:latin typeface="Calibri" panose="020F0502020204030204"/>
              </a:rPr>
              <a:t>Training of PROs</a:t>
            </a:r>
          </a:p>
          <a:p>
            <a:pPr marL="171450" indent="-171450" defTabSz="548640" eaLnBrk="1" fontAlgn="auto" hangingPunct="1">
              <a:lnSpc>
                <a:spcPct val="150000"/>
              </a:lnSpc>
              <a:spcBef>
                <a:spcPts val="0"/>
              </a:spcBef>
              <a:spcAft>
                <a:spcPts val="0"/>
              </a:spcAft>
              <a:buFont typeface="Wingdings" panose="05000000000000000000" pitchFamily="2" charset="2"/>
              <a:buChar char="ü"/>
            </a:pPr>
            <a:r>
              <a:rPr lang="en-US" sz="930" dirty="0">
                <a:solidFill>
                  <a:prstClr val="black"/>
                </a:solidFill>
                <a:latin typeface="Calibri" panose="020F0502020204030204"/>
              </a:rPr>
              <a:t>Preparation of PRO list for onboarding</a:t>
            </a:r>
          </a:p>
          <a:p>
            <a:pPr marL="171450" indent="-171450" defTabSz="548640" eaLnBrk="1" fontAlgn="auto" hangingPunct="1">
              <a:lnSpc>
                <a:spcPct val="150000"/>
              </a:lnSpc>
              <a:spcBef>
                <a:spcPts val="0"/>
              </a:spcBef>
              <a:spcAft>
                <a:spcPts val="0"/>
              </a:spcAft>
              <a:buFont typeface="Wingdings" panose="05000000000000000000" pitchFamily="2" charset="2"/>
              <a:buChar char="ü"/>
            </a:pPr>
            <a:r>
              <a:rPr lang="en-US" sz="930" dirty="0">
                <a:solidFill>
                  <a:prstClr val="black"/>
                </a:solidFill>
                <a:latin typeface="Calibri" panose="020F0502020204030204"/>
              </a:rPr>
              <a:t>SOP Distribution to PROs</a:t>
            </a:r>
          </a:p>
          <a:p>
            <a:pPr marL="171450" indent="-171450" defTabSz="548640" eaLnBrk="1" fontAlgn="auto" hangingPunct="1">
              <a:lnSpc>
                <a:spcPct val="150000"/>
              </a:lnSpc>
              <a:spcBef>
                <a:spcPts val="0"/>
              </a:spcBef>
              <a:spcAft>
                <a:spcPts val="0"/>
              </a:spcAft>
              <a:buFont typeface="Wingdings" panose="05000000000000000000" pitchFamily="2" charset="2"/>
              <a:buChar char="ü"/>
            </a:pPr>
            <a:r>
              <a:rPr lang="en-US" sz="930" dirty="0">
                <a:solidFill>
                  <a:prstClr val="black"/>
                </a:solidFill>
                <a:latin typeface="Calibri" panose="020F0502020204030204"/>
              </a:rPr>
              <a:t>Onboarding of PROs in Test URL from RO Login</a:t>
            </a:r>
          </a:p>
          <a:p>
            <a:pPr marL="171450" indent="-171450" defTabSz="548640" eaLnBrk="1" fontAlgn="auto" hangingPunct="1">
              <a:lnSpc>
                <a:spcPct val="150000"/>
              </a:lnSpc>
              <a:spcBef>
                <a:spcPts val="0"/>
              </a:spcBef>
              <a:spcAft>
                <a:spcPts val="0"/>
              </a:spcAft>
              <a:buFont typeface="Wingdings" panose="05000000000000000000" pitchFamily="2" charset="2"/>
              <a:buChar char="ü"/>
            </a:pPr>
            <a:r>
              <a:rPr lang="en-US" sz="930" dirty="0">
                <a:solidFill>
                  <a:prstClr val="black"/>
                </a:solidFill>
                <a:latin typeface="Calibri" panose="020F0502020204030204"/>
              </a:rPr>
              <a:t>Download and Login Verification of ECINET app by PROs in T-1 day</a:t>
            </a:r>
          </a:p>
        </p:txBody>
      </p:sp>
    </p:spTree>
    <p:extLst>
      <p:ext uri="{BB962C8B-B14F-4D97-AF65-F5344CB8AC3E}">
        <p14:creationId xmlns:p14="http://schemas.microsoft.com/office/powerpoint/2010/main" val="248164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85800"/>
            <a:ext cx="7315200" cy="4114800"/>
          </a:xfrm>
          <a:prstGeom prst="rect">
            <a:avLst/>
          </a:prstGeom>
        </p:spPr>
      </p:pic>
      <p:pic>
        <p:nvPicPr>
          <p:cNvPr id="54" name="Picture 5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648201" y="1668408"/>
            <a:ext cx="2423159" cy="2705467"/>
          </a:xfrm>
          <a:prstGeom prst="rect">
            <a:avLst/>
          </a:prstGeom>
        </p:spPr>
      </p:pic>
      <p:grpSp>
        <p:nvGrpSpPr>
          <p:cNvPr id="2" name="Group 1"/>
          <p:cNvGrpSpPr/>
          <p:nvPr/>
        </p:nvGrpSpPr>
        <p:grpSpPr>
          <a:xfrm>
            <a:off x="229946" y="3518075"/>
            <a:ext cx="4335874" cy="1095620"/>
            <a:chOff x="2262416" y="5037957"/>
            <a:chExt cx="7226456" cy="1826033"/>
          </a:xfrm>
        </p:grpSpPr>
        <p:sp>
          <p:nvSpPr>
            <p:cNvPr id="44" name="Google Shape;1301;p35"/>
            <p:cNvSpPr/>
            <p:nvPr/>
          </p:nvSpPr>
          <p:spPr>
            <a:xfrm>
              <a:off x="4332692" y="5037957"/>
              <a:ext cx="3834662" cy="1820042"/>
            </a:xfrm>
            <a:custGeom>
              <a:avLst/>
              <a:gdLst/>
              <a:ahLst/>
              <a:cxnLst/>
              <a:rect l="l" t="t" r="r" b="b"/>
              <a:pathLst>
                <a:path w="44964" h="24495" extrusionOk="0">
                  <a:moveTo>
                    <a:pt x="16849" y="10019"/>
                  </a:moveTo>
                  <a:lnTo>
                    <a:pt x="16849" y="10737"/>
                  </a:lnTo>
                  <a:lnTo>
                    <a:pt x="16465" y="10737"/>
                  </a:lnTo>
                  <a:lnTo>
                    <a:pt x="16465" y="10019"/>
                  </a:lnTo>
                  <a:close/>
                  <a:moveTo>
                    <a:pt x="17474" y="10019"/>
                  </a:moveTo>
                  <a:lnTo>
                    <a:pt x="17474" y="10737"/>
                  </a:lnTo>
                  <a:lnTo>
                    <a:pt x="17090" y="10737"/>
                  </a:lnTo>
                  <a:lnTo>
                    <a:pt x="17090" y="10019"/>
                  </a:lnTo>
                  <a:close/>
                  <a:moveTo>
                    <a:pt x="18098" y="10019"/>
                  </a:moveTo>
                  <a:lnTo>
                    <a:pt x="18098" y="10737"/>
                  </a:lnTo>
                  <a:lnTo>
                    <a:pt x="17709" y="10737"/>
                  </a:lnTo>
                  <a:lnTo>
                    <a:pt x="17709" y="10019"/>
                  </a:lnTo>
                  <a:close/>
                  <a:moveTo>
                    <a:pt x="18854" y="9997"/>
                  </a:moveTo>
                  <a:lnTo>
                    <a:pt x="18854" y="10737"/>
                  </a:lnTo>
                  <a:lnTo>
                    <a:pt x="18333" y="10737"/>
                  </a:lnTo>
                  <a:lnTo>
                    <a:pt x="18333" y="10019"/>
                  </a:lnTo>
                  <a:lnTo>
                    <a:pt x="18815" y="10019"/>
                  </a:lnTo>
                  <a:cubicBezTo>
                    <a:pt x="18815" y="10019"/>
                    <a:pt x="18832" y="10014"/>
                    <a:pt x="18854" y="9997"/>
                  </a:cubicBezTo>
                  <a:close/>
                  <a:moveTo>
                    <a:pt x="26380" y="9997"/>
                  </a:moveTo>
                  <a:cubicBezTo>
                    <a:pt x="26401" y="10014"/>
                    <a:pt x="26418" y="10019"/>
                    <a:pt x="26418" y="10019"/>
                  </a:cubicBezTo>
                  <a:lnTo>
                    <a:pt x="26899" y="10019"/>
                  </a:lnTo>
                  <a:lnTo>
                    <a:pt x="26899" y="10737"/>
                  </a:lnTo>
                  <a:lnTo>
                    <a:pt x="26380" y="10737"/>
                  </a:lnTo>
                  <a:lnTo>
                    <a:pt x="26380" y="9997"/>
                  </a:lnTo>
                  <a:close/>
                  <a:moveTo>
                    <a:pt x="27518" y="10019"/>
                  </a:moveTo>
                  <a:lnTo>
                    <a:pt x="27518" y="10737"/>
                  </a:lnTo>
                  <a:lnTo>
                    <a:pt x="27136" y="10737"/>
                  </a:lnTo>
                  <a:lnTo>
                    <a:pt x="27136" y="10019"/>
                  </a:lnTo>
                  <a:close/>
                  <a:moveTo>
                    <a:pt x="28143" y="10019"/>
                  </a:moveTo>
                  <a:lnTo>
                    <a:pt x="28143" y="10737"/>
                  </a:lnTo>
                  <a:lnTo>
                    <a:pt x="27760" y="10737"/>
                  </a:lnTo>
                  <a:lnTo>
                    <a:pt x="27760" y="10019"/>
                  </a:lnTo>
                  <a:close/>
                  <a:moveTo>
                    <a:pt x="28767" y="10019"/>
                  </a:moveTo>
                  <a:lnTo>
                    <a:pt x="28767" y="10737"/>
                  </a:lnTo>
                  <a:lnTo>
                    <a:pt x="28384" y="10737"/>
                  </a:lnTo>
                  <a:lnTo>
                    <a:pt x="28384" y="10019"/>
                  </a:lnTo>
                  <a:close/>
                  <a:moveTo>
                    <a:pt x="5845" y="13892"/>
                  </a:moveTo>
                  <a:lnTo>
                    <a:pt x="5845" y="14609"/>
                  </a:lnTo>
                  <a:lnTo>
                    <a:pt x="5461" y="14609"/>
                  </a:lnTo>
                  <a:lnTo>
                    <a:pt x="5461" y="13892"/>
                  </a:lnTo>
                  <a:close/>
                  <a:moveTo>
                    <a:pt x="6470" y="13892"/>
                  </a:moveTo>
                  <a:lnTo>
                    <a:pt x="6470" y="14609"/>
                  </a:lnTo>
                  <a:lnTo>
                    <a:pt x="6086" y="14609"/>
                  </a:lnTo>
                  <a:lnTo>
                    <a:pt x="6086" y="13892"/>
                  </a:lnTo>
                  <a:close/>
                  <a:moveTo>
                    <a:pt x="7094" y="13892"/>
                  </a:moveTo>
                  <a:lnTo>
                    <a:pt x="7094" y="14609"/>
                  </a:lnTo>
                  <a:lnTo>
                    <a:pt x="6710" y="14609"/>
                  </a:lnTo>
                  <a:lnTo>
                    <a:pt x="6710" y="13892"/>
                  </a:lnTo>
                  <a:close/>
                  <a:moveTo>
                    <a:pt x="7850" y="13864"/>
                  </a:moveTo>
                  <a:lnTo>
                    <a:pt x="7850" y="14609"/>
                  </a:lnTo>
                  <a:lnTo>
                    <a:pt x="7329" y="14609"/>
                  </a:lnTo>
                  <a:lnTo>
                    <a:pt x="7329" y="13892"/>
                  </a:lnTo>
                  <a:lnTo>
                    <a:pt x="7812" y="13892"/>
                  </a:lnTo>
                  <a:cubicBezTo>
                    <a:pt x="7812" y="13892"/>
                    <a:pt x="7828" y="13880"/>
                    <a:pt x="7850" y="13864"/>
                  </a:cubicBezTo>
                  <a:close/>
                  <a:moveTo>
                    <a:pt x="37114" y="13864"/>
                  </a:moveTo>
                  <a:cubicBezTo>
                    <a:pt x="37137" y="13880"/>
                    <a:pt x="37153" y="13892"/>
                    <a:pt x="37153" y="13892"/>
                  </a:cubicBezTo>
                  <a:lnTo>
                    <a:pt x="37635" y="13892"/>
                  </a:lnTo>
                  <a:lnTo>
                    <a:pt x="37635" y="14609"/>
                  </a:lnTo>
                  <a:lnTo>
                    <a:pt x="37114" y="14609"/>
                  </a:lnTo>
                  <a:lnTo>
                    <a:pt x="37114" y="13864"/>
                  </a:lnTo>
                  <a:close/>
                  <a:moveTo>
                    <a:pt x="38259" y="13892"/>
                  </a:moveTo>
                  <a:lnTo>
                    <a:pt x="38259" y="14609"/>
                  </a:lnTo>
                  <a:lnTo>
                    <a:pt x="37870" y="14609"/>
                  </a:lnTo>
                  <a:lnTo>
                    <a:pt x="37870" y="13892"/>
                  </a:lnTo>
                  <a:close/>
                  <a:moveTo>
                    <a:pt x="38879" y="13892"/>
                  </a:moveTo>
                  <a:lnTo>
                    <a:pt x="38879" y="14609"/>
                  </a:lnTo>
                  <a:lnTo>
                    <a:pt x="38495" y="14609"/>
                  </a:lnTo>
                  <a:lnTo>
                    <a:pt x="38495" y="13892"/>
                  </a:lnTo>
                  <a:close/>
                  <a:moveTo>
                    <a:pt x="39503" y="13892"/>
                  </a:moveTo>
                  <a:lnTo>
                    <a:pt x="39503" y="14609"/>
                  </a:lnTo>
                  <a:lnTo>
                    <a:pt x="39119" y="14609"/>
                  </a:lnTo>
                  <a:lnTo>
                    <a:pt x="39119" y="13892"/>
                  </a:lnTo>
                  <a:close/>
                  <a:moveTo>
                    <a:pt x="987" y="14291"/>
                  </a:moveTo>
                  <a:lnTo>
                    <a:pt x="987" y="15004"/>
                  </a:lnTo>
                  <a:lnTo>
                    <a:pt x="636" y="15004"/>
                  </a:lnTo>
                  <a:lnTo>
                    <a:pt x="636" y="14291"/>
                  </a:lnTo>
                  <a:close/>
                  <a:moveTo>
                    <a:pt x="44329" y="14291"/>
                  </a:moveTo>
                  <a:lnTo>
                    <a:pt x="44329" y="15004"/>
                  </a:lnTo>
                  <a:lnTo>
                    <a:pt x="43978" y="15004"/>
                  </a:lnTo>
                  <a:lnTo>
                    <a:pt x="43978" y="14291"/>
                  </a:lnTo>
                  <a:close/>
                  <a:moveTo>
                    <a:pt x="21789" y="20623"/>
                  </a:moveTo>
                  <a:lnTo>
                    <a:pt x="21751" y="22161"/>
                  </a:lnTo>
                  <a:lnTo>
                    <a:pt x="20892" y="22161"/>
                  </a:lnTo>
                  <a:lnTo>
                    <a:pt x="20892" y="20623"/>
                  </a:lnTo>
                  <a:close/>
                  <a:moveTo>
                    <a:pt x="24073" y="20623"/>
                  </a:moveTo>
                  <a:lnTo>
                    <a:pt x="24073" y="22161"/>
                  </a:lnTo>
                  <a:lnTo>
                    <a:pt x="23213" y="22161"/>
                  </a:lnTo>
                  <a:lnTo>
                    <a:pt x="23175" y="20623"/>
                  </a:lnTo>
                  <a:close/>
                  <a:moveTo>
                    <a:pt x="22485" y="1"/>
                  </a:moveTo>
                  <a:lnTo>
                    <a:pt x="22348" y="1885"/>
                  </a:lnTo>
                  <a:cubicBezTo>
                    <a:pt x="21954" y="2969"/>
                    <a:pt x="20826" y="3555"/>
                    <a:pt x="20826" y="3555"/>
                  </a:cubicBezTo>
                  <a:cubicBezTo>
                    <a:pt x="19413" y="4273"/>
                    <a:pt x="17829" y="5697"/>
                    <a:pt x="18854" y="8326"/>
                  </a:cubicBezTo>
                  <a:lnTo>
                    <a:pt x="18854" y="9318"/>
                  </a:lnTo>
                  <a:cubicBezTo>
                    <a:pt x="18837" y="9312"/>
                    <a:pt x="18832" y="9306"/>
                    <a:pt x="18815" y="9306"/>
                  </a:cubicBezTo>
                  <a:cubicBezTo>
                    <a:pt x="18815" y="9306"/>
                    <a:pt x="18749" y="8244"/>
                    <a:pt x="17643" y="7647"/>
                  </a:cubicBezTo>
                  <a:lnTo>
                    <a:pt x="17643" y="6892"/>
                  </a:lnTo>
                  <a:lnTo>
                    <a:pt x="17401" y="6892"/>
                  </a:lnTo>
                  <a:lnTo>
                    <a:pt x="17401" y="7647"/>
                  </a:lnTo>
                  <a:cubicBezTo>
                    <a:pt x="16296" y="8244"/>
                    <a:pt x="16225" y="9306"/>
                    <a:pt x="16225" y="9306"/>
                  </a:cubicBezTo>
                  <a:cubicBezTo>
                    <a:pt x="15457" y="9493"/>
                    <a:pt x="16225" y="10019"/>
                    <a:pt x="16225" y="10019"/>
                  </a:cubicBezTo>
                  <a:lnTo>
                    <a:pt x="16225" y="10737"/>
                  </a:lnTo>
                  <a:lnTo>
                    <a:pt x="15704" y="10737"/>
                  </a:lnTo>
                  <a:cubicBezTo>
                    <a:pt x="15704" y="10687"/>
                    <a:pt x="15699" y="10638"/>
                    <a:pt x="15699" y="10588"/>
                  </a:cubicBezTo>
                  <a:lnTo>
                    <a:pt x="15699" y="10413"/>
                  </a:lnTo>
                  <a:cubicBezTo>
                    <a:pt x="15693" y="10363"/>
                    <a:pt x="15687" y="10320"/>
                    <a:pt x="15682" y="10271"/>
                  </a:cubicBezTo>
                  <a:lnTo>
                    <a:pt x="15666" y="10107"/>
                  </a:lnTo>
                  <a:cubicBezTo>
                    <a:pt x="15654" y="10062"/>
                    <a:pt x="15644" y="10019"/>
                    <a:pt x="15639" y="9976"/>
                  </a:cubicBezTo>
                  <a:cubicBezTo>
                    <a:pt x="15627" y="9920"/>
                    <a:pt x="15616" y="9870"/>
                    <a:pt x="15600" y="9822"/>
                  </a:cubicBezTo>
                  <a:cubicBezTo>
                    <a:pt x="15589" y="9778"/>
                    <a:pt x="15578" y="9734"/>
                    <a:pt x="15561" y="9690"/>
                  </a:cubicBezTo>
                  <a:cubicBezTo>
                    <a:pt x="15545" y="9640"/>
                    <a:pt x="15535" y="9597"/>
                    <a:pt x="15518" y="9548"/>
                  </a:cubicBezTo>
                  <a:cubicBezTo>
                    <a:pt x="15502" y="9504"/>
                    <a:pt x="15485" y="9465"/>
                    <a:pt x="15462" y="9427"/>
                  </a:cubicBezTo>
                  <a:cubicBezTo>
                    <a:pt x="15447" y="9377"/>
                    <a:pt x="15424" y="9334"/>
                    <a:pt x="15409" y="9291"/>
                  </a:cubicBezTo>
                  <a:cubicBezTo>
                    <a:pt x="15386" y="9253"/>
                    <a:pt x="15364" y="9213"/>
                    <a:pt x="15348" y="9175"/>
                  </a:cubicBezTo>
                  <a:cubicBezTo>
                    <a:pt x="15320" y="9132"/>
                    <a:pt x="15298" y="9093"/>
                    <a:pt x="15277" y="9049"/>
                  </a:cubicBezTo>
                  <a:cubicBezTo>
                    <a:pt x="15255" y="9011"/>
                    <a:pt x="15227" y="8978"/>
                    <a:pt x="15206" y="8940"/>
                  </a:cubicBezTo>
                  <a:cubicBezTo>
                    <a:pt x="15179" y="8902"/>
                    <a:pt x="15156" y="8863"/>
                    <a:pt x="15129" y="8825"/>
                  </a:cubicBezTo>
                  <a:cubicBezTo>
                    <a:pt x="15101" y="8786"/>
                    <a:pt x="15075" y="8753"/>
                    <a:pt x="15047" y="8720"/>
                  </a:cubicBezTo>
                  <a:cubicBezTo>
                    <a:pt x="15019" y="8682"/>
                    <a:pt x="14992" y="8644"/>
                    <a:pt x="14964" y="8611"/>
                  </a:cubicBezTo>
                  <a:cubicBezTo>
                    <a:pt x="14931" y="8578"/>
                    <a:pt x="14904" y="8545"/>
                    <a:pt x="14877" y="8512"/>
                  </a:cubicBezTo>
                  <a:cubicBezTo>
                    <a:pt x="14845" y="8480"/>
                    <a:pt x="14817" y="8447"/>
                    <a:pt x="14784" y="8414"/>
                  </a:cubicBezTo>
                  <a:cubicBezTo>
                    <a:pt x="14751" y="8381"/>
                    <a:pt x="14724" y="8353"/>
                    <a:pt x="14691" y="8321"/>
                  </a:cubicBezTo>
                  <a:cubicBezTo>
                    <a:pt x="14658" y="8288"/>
                    <a:pt x="14625" y="8260"/>
                    <a:pt x="14592" y="8227"/>
                  </a:cubicBezTo>
                  <a:cubicBezTo>
                    <a:pt x="14559" y="8201"/>
                    <a:pt x="14527" y="8173"/>
                    <a:pt x="14494" y="8140"/>
                  </a:cubicBezTo>
                  <a:cubicBezTo>
                    <a:pt x="14461" y="8113"/>
                    <a:pt x="14428" y="8085"/>
                    <a:pt x="14390" y="8058"/>
                  </a:cubicBezTo>
                  <a:cubicBezTo>
                    <a:pt x="14357" y="8030"/>
                    <a:pt x="14324" y="8004"/>
                    <a:pt x="14291" y="7976"/>
                  </a:cubicBezTo>
                  <a:cubicBezTo>
                    <a:pt x="14269" y="7964"/>
                    <a:pt x="14253" y="7948"/>
                    <a:pt x="14236" y="7938"/>
                  </a:cubicBezTo>
                  <a:cubicBezTo>
                    <a:pt x="13968" y="7741"/>
                    <a:pt x="13683" y="7570"/>
                    <a:pt x="13399" y="7428"/>
                  </a:cubicBezTo>
                  <a:lnTo>
                    <a:pt x="13404" y="7428"/>
                  </a:lnTo>
                  <a:cubicBezTo>
                    <a:pt x="13404" y="7428"/>
                    <a:pt x="12275" y="6842"/>
                    <a:pt x="11880" y="5752"/>
                  </a:cubicBezTo>
                  <a:lnTo>
                    <a:pt x="11744" y="3873"/>
                  </a:lnTo>
                  <a:lnTo>
                    <a:pt x="11481" y="3873"/>
                  </a:lnTo>
                  <a:lnTo>
                    <a:pt x="11349" y="5752"/>
                  </a:lnTo>
                  <a:cubicBezTo>
                    <a:pt x="10950" y="6842"/>
                    <a:pt x="9827" y="7428"/>
                    <a:pt x="9827" y="7428"/>
                  </a:cubicBezTo>
                  <a:cubicBezTo>
                    <a:pt x="8409" y="8146"/>
                    <a:pt x="6826" y="9569"/>
                    <a:pt x="7850" y="12193"/>
                  </a:cubicBezTo>
                  <a:lnTo>
                    <a:pt x="7850" y="13184"/>
                  </a:lnTo>
                  <a:cubicBezTo>
                    <a:pt x="7838" y="13184"/>
                    <a:pt x="7828" y="13179"/>
                    <a:pt x="7812" y="13174"/>
                  </a:cubicBezTo>
                  <a:cubicBezTo>
                    <a:pt x="7812" y="13174"/>
                    <a:pt x="7746" y="12117"/>
                    <a:pt x="6639" y="11520"/>
                  </a:cubicBezTo>
                  <a:lnTo>
                    <a:pt x="6639" y="10764"/>
                  </a:lnTo>
                  <a:lnTo>
                    <a:pt x="6399" y="10764"/>
                  </a:lnTo>
                  <a:lnTo>
                    <a:pt x="6399" y="11520"/>
                  </a:lnTo>
                  <a:cubicBezTo>
                    <a:pt x="5292" y="12117"/>
                    <a:pt x="5226" y="13174"/>
                    <a:pt x="5226" y="13174"/>
                  </a:cubicBezTo>
                  <a:cubicBezTo>
                    <a:pt x="4453" y="13360"/>
                    <a:pt x="5226" y="13892"/>
                    <a:pt x="5226" y="13892"/>
                  </a:cubicBezTo>
                  <a:lnTo>
                    <a:pt x="5226" y="14609"/>
                  </a:lnTo>
                  <a:lnTo>
                    <a:pt x="4295" y="14609"/>
                  </a:lnTo>
                  <a:lnTo>
                    <a:pt x="4059" y="14658"/>
                  </a:lnTo>
                  <a:lnTo>
                    <a:pt x="4059" y="14373"/>
                  </a:lnTo>
                  <a:cubicBezTo>
                    <a:pt x="4059" y="14105"/>
                    <a:pt x="3841" y="13892"/>
                    <a:pt x="3578" y="13892"/>
                  </a:cubicBezTo>
                  <a:lnTo>
                    <a:pt x="3237" y="13892"/>
                  </a:lnTo>
                  <a:lnTo>
                    <a:pt x="3237" y="12795"/>
                  </a:lnTo>
                  <a:cubicBezTo>
                    <a:pt x="3237" y="12729"/>
                    <a:pt x="3178" y="12670"/>
                    <a:pt x="3112" y="12670"/>
                  </a:cubicBezTo>
                  <a:lnTo>
                    <a:pt x="3106" y="12670"/>
                  </a:lnTo>
                  <a:cubicBezTo>
                    <a:pt x="3035" y="12670"/>
                    <a:pt x="2981" y="12729"/>
                    <a:pt x="2981" y="12795"/>
                  </a:cubicBezTo>
                  <a:lnTo>
                    <a:pt x="2981" y="13892"/>
                  </a:lnTo>
                  <a:lnTo>
                    <a:pt x="2981" y="14893"/>
                  </a:lnTo>
                  <a:lnTo>
                    <a:pt x="2334" y="15030"/>
                  </a:lnTo>
                  <a:lnTo>
                    <a:pt x="2334" y="22161"/>
                  </a:lnTo>
                  <a:lnTo>
                    <a:pt x="1474" y="22161"/>
                  </a:lnTo>
                  <a:lnTo>
                    <a:pt x="1430" y="20525"/>
                  </a:lnTo>
                  <a:lnTo>
                    <a:pt x="1622" y="20525"/>
                  </a:lnTo>
                  <a:lnTo>
                    <a:pt x="1622" y="20283"/>
                  </a:lnTo>
                  <a:lnTo>
                    <a:pt x="1424" y="20283"/>
                  </a:lnTo>
                  <a:lnTo>
                    <a:pt x="1364" y="18005"/>
                  </a:lnTo>
                  <a:lnTo>
                    <a:pt x="1540" y="18005"/>
                  </a:lnTo>
                  <a:lnTo>
                    <a:pt x="1540" y="17764"/>
                  </a:lnTo>
                  <a:lnTo>
                    <a:pt x="1359" y="17764"/>
                  </a:lnTo>
                  <a:lnTo>
                    <a:pt x="1288" y="15244"/>
                  </a:lnTo>
                  <a:lnTo>
                    <a:pt x="1474" y="15244"/>
                  </a:lnTo>
                  <a:lnTo>
                    <a:pt x="1474" y="15004"/>
                  </a:lnTo>
                  <a:lnTo>
                    <a:pt x="1255" y="15004"/>
                  </a:lnTo>
                  <a:lnTo>
                    <a:pt x="1255" y="14291"/>
                  </a:lnTo>
                  <a:lnTo>
                    <a:pt x="1474" y="14291"/>
                  </a:lnTo>
                  <a:lnTo>
                    <a:pt x="1474" y="14077"/>
                  </a:lnTo>
                  <a:lnTo>
                    <a:pt x="1255" y="14077"/>
                  </a:lnTo>
                  <a:cubicBezTo>
                    <a:pt x="1255" y="14077"/>
                    <a:pt x="1173" y="13502"/>
                    <a:pt x="855" y="13452"/>
                  </a:cubicBezTo>
                  <a:lnTo>
                    <a:pt x="855" y="12971"/>
                  </a:lnTo>
                  <a:lnTo>
                    <a:pt x="767" y="12971"/>
                  </a:lnTo>
                  <a:lnTo>
                    <a:pt x="767" y="13452"/>
                  </a:lnTo>
                  <a:cubicBezTo>
                    <a:pt x="450" y="13508"/>
                    <a:pt x="368" y="14077"/>
                    <a:pt x="368" y="14077"/>
                  </a:cubicBezTo>
                  <a:lnTo>
                    <a:pt x="148" y="14077"/>
                  </a:lnTo>
                  <a:lnTo>
                    <a:pt x="148" y="14291"/>
                  </a:lnTo>
                  <a:lnTo>
                    <a:pt x="368" y="14291"/>
                  </a:lnTo>
                  <a:lnTo>
                    <a:pt x="368" y="15004"/>
                  </a:lnTo>
                  <a:lnTo>
                    <a:pt x="148" y="15004"/>
                  </a:lnTo>
                  <a:lnTo>
                    <a:pt x="148" y="15244"/>
                  </a:lnTo>
                  <a:lnTo>
                    <a:pt x="335" y="15244"/>
                  </a:lnTo>
                  <a:lnTo>
                    <a:pt x="269" y="17764"/>
                  </a:lnTo>
                  <a:lnTo>
                    <a:pt x="89" y="17764"/>
                  </a:lnTo>
                  <a:lnTo>
                    <a:pt x="89" y="18005"/>
                  </a:lnTo>
                  <a:lnTo>
                    <a:pt x="264" y="18005"/>
                  </a:lnTo>
                  <a:lnTo>
                    <a:pt x="198" y="20283"/>
                  </a:lnTo>
                  <a:lnTo>
                    <a:pt x="1" y="20283"/>
                  </a:lnTo>
                  <a:lnTo>
                    <a:pt x="1" y="20525"/>
                  </a:lnTo>
                  <a:lnTo>
                    <a:pt x="193" y="20525"/>
                  </a:lnTo>
                  <a:lnTo>
                    <a:pt x="148" y="22161"/>
                  </a:lnTo>
                  <a:lnTo>
                    <a:pt x="160" y="22161"/>
                  </a:lnTo>
                  <a:lnTo>
                    <a:pt x="160" y="24495"/>
                  </a:lnTo>
                  <a:lnTo>
                    <a:pt x="44816" y="24495"/>
                  </a:lnTo>
                  <a:lnTo>
                    <a:pt x="44816" y="22161"/>
                  </a:lnTo>
                  <a:lnTo>
                    <a:pt x="44772" y="20525"/>
                  </a:lnTo>
                  <a:lnTo>
                    <a:pt x="44964" y="20525"/>
                  </a:lnTo>
                  <a:lnTo>
                    <a:pt x="44964" y="20283"/>
                  </a:lnTo>
                  <a:lnTo>
                    <a:pt x="44766" y="20283"/>
                  </a:lnTo>
                  <a:lnTo>
                    <a:pt x="44706" y="18005"/>
                  </a:lnTo>
                  <a:lnTo>
                    <a:pt x="44882" y="18005"/>
                  </a:lnTo>
                  <a:lnTo>
                    <a:pt x="44882" y="17764"/>
                  </a:lnTo>
                  <a:lnTo>
                    <a:pt x="44695" y="17764"/>
                  </a:lnTo>
                  <a:lnTo>
                    <a:pt x="44630" y="15244"/>
                  </a:lnTo>
                  <a:lnTo>
                    <a:pt x="44816" y="15244"/>
                  </a:lnTo>
                  <a:lnTo>
                    <a:pt x="44816" y="15004"/>
                  </a:lnTo>
                  <a:lnTo>
                    <a:pt x="44597" y="15004"/>
                  </a:lnTo>
                  <a:lnTo>
                    <a:pt x="44597" y="14291"/>
                  </a:lnTo>
                  <a:lnTo>
                    <a:pt x="44816" y="14291"/>
                  </a:lnTo>
                  <a:lnTo>
                    <a:pt x="44816" y="14077"/>
                  </a:lnTo>
                  <a:lnTo>
                    <a:pt x="44597" y="14077"/>
                  </a:lnTo>
                  <a:cubicBezTo>
                    <a:pt x="44597" y="14077"/>
                    <a:pt x="44514" y="13508"/>
                    <a:pt x="44202" y="13452"/>
                  </a:cubicBezTo>
                  <a:lnTo>
                    <a:pt x="44202" y="12971"/>
                  </a:lnTo>
                  <a:lnTo>
                    <a:pt x="44109" y="12971"/>
                  </a:lnTo>
                  <a:lnTo>
                    <a:pt x="44109" y="13452"/>
                  </a:lnTo>
                  <a:cubicBezTo>
                    <a:pt x="43791" y="13502"/>
                    <a:pt x="43709" y="14077"/>
                    <a:pt x="43709" y="14077"/>
                  </a:cubicBezTo>
                  <a:lnTo>
                    <a:pt x="43490" y="14077"/>
                  </a:lnTo>
                  <a:lnTo>
                    <a:pt x="43490" y="14291"/>
                  </a:lnTo>
                  <a:lnTo>
                    <a:pt x="43709" y="14291"/>
                  </a:lnTo>
                  <a:lnTo>
                    <a:pt x="43709" y="15004"/>
                  </a:lnTo>
                  <a:lnTo>
                    <a:pt x="43490" y="15004"/>
                  </a:lnTo>
                  <a:lnTo>
                    <a:pt x="43490" y="15244"/>
                  </a:lnTo>
                  <a:lnTo>
                    <a:pt x="43677" y="15244"/>
                  </a:lnTo>
                  <a:lnTo>
                    <a:pt x="43611" y="17764"/>
                  </a:lnTo>
                  <a:lnTo>
                    <a:pt x="43424" y="17764"/>
                  </a:lnTo>
                  <a:lnTo>
                    <a:pt x="43424" y="18005"/>
                  </a:lnTo>
                  <a:lnTo>
                    <a:pt x="43600" y="18005"/>
                  </a:lnTo>
                  <a:lnTo>
                    <a:pt x="43540" y="20283"/>
                  </a:lnTo>
                  <a:lnTo>
                    <a:pt x="43343" y="20283"/>
                  </a:lnTo>
                  <a:lnTo>
                    <a:pt x="43343" y="20525"/>
                  </a:lnTo>
                  <a:lnTo>
                    <a:pt x="43535" y="20525"/>
                  </a:lnTo>
                  <a:lnTo>
                    <a:pt x="43490" y="22161"/>
                  </a:lnTo>
                  <a:lnTo>
                    <a:pt x="42630" y="22161"/>
                  </a:lnTo>
                  <a:lnTo>
                    <a:pt x="42630" y="15030"/>
                  </a:lnTo>
                  <a:lnTo>
                    <a:pt x="41983" y="14893"/>
                  </a:lnTo>
                  <a:lnTo>
                    <a:pt x="41983" y="13892"/>
                  </a:lnTo>
                  <a:lnTo>
                    <a:pt x="41983" y="12795"/>
                  </a:lnTo>
                  <a:cubicBezTo>
                    <a:pt x="41983" y="12729"/>
                    <a:pt x="41930" y="12670"/>
                    <a:pt x="41859" y="12670"/>
                  </a:cubicBezTo>
                  <a:cubicBezTo>
                    <a:pt x="41786" y="12670"/>
                    <a:pt x="41732" y="12729"/>
                    <a:pt x="41732" y="12795"/>
                  </a:cubicBezTo>
                  <a:lnTo>
                    <a:pt x="41732" y="13892"/>
                  </a:lnTo>
                  <a:lnTo>
                    <a:pt x="41387" y="13892"/>
                  </a:lnTo>
                  <a:cubicBezTo>
                    <a:pt x="41124" y="13892"/>
                    <a:pt x="40911" y="14105"/>
                    <a:pt x="40911" y="14373"/>
                  </a:cubicBezTo>
                  <a:lnTo>
                    <a:pt x="40911" y="14658"/>
                  </a:lnTo>
                  <a:lnTo>
                    <a:pt x="40669" y="14609"/>
                  </a:lnTo>
                  <a:lnTo>
                    <a:pt x="39743" y="14609"/>
                  </a:lnTo>
                  <a:lnTo>
                    <a:pt x="39743" y="13892"/>
                  </a:lnTo>
                  <a:cubicBezTo>
                    <a:pt x="39743" y="13892"/>
                    <a:pt x="40511" y="13360"/>
                    <a:pt x="39743" y="13174"/>
                  </a:cubicBezTo>
                  <a:cubicBezTo>
                    <a:pt x="39743" y="13174"/>
                    <a:pt x="39673" y="12117"/>
                    <a:pt x="38566" y="11520"/>
                  </a:cubicBezTo>
                  <a:lnTo>
                    <a:pt x="38566" y="10764"/>
                  </a:lnTo>
                  <a:lnTo>
                    <a:pt x="38325" y="10764"/>
                  </a:lnTo>
                  <a:lnTo>
                    <a:pt x="38325" y="11520"/>
                  </a:lnTo>
                  <a:cubicBezTo>
                    <a:pt x="37225" y="12117"/>
                    <a:pt x="37153" y="13174"/>
                    <a:pt x="37153" y="13174"/>
                  </a:cubicBezTo>
                  <a:cubicBezTo>
                    <a:pt x="37137" y="13179"/>
                    <a:pt x="37131" y="13184"/>
                    <a:pt x="37114" y="13184"/>
                  </a:cubicBezTo>
                  <a:lnTo>
                    <a:pt x="37114" y="12193"/>
                  </a:lnTo>
                  <a:cubicBezTo>
                    <a:pt x="38138" y="9569"/>
                    <a:pt x="36556" y="8146"/>
                    <a:pt x="35143" y="7428"/>
                  </a:cubicBezTo>
                  <a:cubicBezTo>
                    <a:pt x="35143" y="7428"/>
                    <a:pt x="34015" y="6842"/>
                    <a:pt x="33620" y="5752"/>
                  </a:cubicBezTo>
                  <a:lnTo>
                    <a:pt x="33484" y="3873"/>
                  </a:lnTo>
                  <a:lnTo>
                    <a:pt x="33221" y="3873"/>
                  </a:lnTo>
                  <a:lnTo>
                    <a:pt x="33089" y="5752"/>
                  </a:lnTo>
                  <a:cubicBezTo>
                    <a:pt x="32690" y="6842"/>
                    <a:pt x="31566" y="7428"/>
                    <a:pt x="31566" y="7428"/>
                  </a:cubicBezTo>
                  <a:cubicBezTo>
                    <a:pt x="31287" y="7570"/>
                    <a:pt x="31002" y="7741"/>
                    <a:pt x="30728" y="7938"/>
                  </a:cubicBezTo>
                  <a:cubicBezTo>
                    <a:pt x="30711" y="7948"/>
                    <a:pt x="30695" y="7964"/>
                    <a:pt x="30678" y="7976"/>
                  </a:cubicBezTo>
                  <a:cubicBezTo>
                    <a:pt x="30640" y="8004"/>
                    <a:pt x="30607" y="8030"/>
                    <a:pt x="30575" y="8058"/>
                  </a:cubicBezTo>
                  <a:cubicBezTo>
                    <a:pt x="30542" y="8085"/>
                    <a:pt x="30504" y="8113"/>
                    <a:pt x="30471" y="8140"/>
                  </a:cubicBezTo>
                  <a:cubicBezTo>
                    <a:pt x="30438" y="8173"/>
                    <a:pt x="30405" y="8201"/>
                    <a:pt x="30372" y="8227"/>
                  </a:cubicBezTo>
                  <a:cubicBezTo>
                    <a:pt x="30339" y="8260"/>
                    <a:pt x="30306" y="8288"/>
                    <a:pt x="30273" y="8321"/>
                  </a:cubicBezTo>
                  <a:cubicBezTo>
                    <a:pt x="30246" y="8353"/>
                    <a:pt x="30213" y="8381"/>
                    <a:pt x="30180" y="8414"/>
                  </a:cubicBezTo>
                  <a:cubicBezTo>
                    <a:pt x="30153" y="8447"/>
                    <a:pt x="30120" y="8480"/>
                    <a:pt x="30087" y="8512"/>
                  </a:cubicBezTo>
                  <a:cubicBezTo>
                    <a:pt x="30061" y="8545"/>
                    <a:pt x="30033" y="8578"/>
                    <a:pt x="30005" y="8611"/>
                  </a:cubicBezTo>
                  <a:cubicBezTo>
                    <a:pt x="29972" y="8644"/>
                    <a:pt x="29945" y="8682"/>
                    <a:pt x="29917" y="8720"/>
                  </a:cubicBezTo>
                  <a:cubicBezTo>
                    <a:pt x="29890" y="8753"/>
                    <a:pt x="29863" y="8786"/>
                    <a:pt x="29841" y="8825"/>
                  </a:cubicBezTo>
                  <a:cubicBezTo>
                    <a:pt x="29813" y="8863"/>
                    <a:pt x="29786" y="8902"/>
                    <a:pt x="29758" y="8940"/>
                  </a:cubicBezTo>
                  <a:cubicBezTo>
                    <a:pt x="29737" y="8978"/>
                    <a:pt x="29710" y="9011"/>
                    <a:pt x="29687" y="9049"/>
                  </a:cubicBezTo>
                  <a:cubicBezTo>
                    <a:pt x="29666" y="9093"/>
                    <a:pt x="29644" y="9132"/>
                    <a:pt x="29621" y="9175"/>
                  </a:cubicBezTo>
                  <a:cubicBezTo>
                    <a:pt x="29600" y="9213"/>
                    <a:pt x="29578" y="9253"/>
                    <a:pt x="29561" y="9291"/>
                  </a:cubicBezTo>
                  <a:cubicBezTo>
                    <a:pt x="29540" y="9334"/>
                    <a:pt x="29518" y="9377"/>
                    <a:pt x="29502" y="9427"/>
                  </a:cubicBezTo>
                  <a:cubicBezTo>
                    <a:pt x="29485" y="9465"/>
                    <a:pt x="29462" y="9504"/>
                    <a:pt x="29452" y="9548"/>
                  </a:cubicBezTo>
                  <a:cubicBezTo>
                    <a:pt x="29430" y="9597"/>
                    <a:pt x="29419" y="9640"/>
                    <a:pt x="29403" y="9690"/>
                  </a:cubicBezTo>
                  <a:cubicBezTo>
                    <a:pt x="29391" y="9734"/>
                    <a:pt x="29376" y="9778"/>
                    <a:pt x="29364" y="9822"/>
                  </a:cubicBezTo>
                  <a:cubicBezTo>
                    <a:pt x="29348" y="9870"/>
                    <a:pt x="29343" y="9920"/>
                    <a:pt x="29331" y="9976"/>
                  </a:cubicBezTo>
                  <a:cubicBezTo>
                    <a:pt x="29320" y="10019"/>
                    <a:pt x="29310" y="10062"/>
                    <a:pt x="29305" y="10107"/>
                  </a:cubicBezTo>
                  <a:cubicBezTo>
                    <a:pt x="29293" y="10161"/>
                    <a:pt x="29288" y="10216"/>
                    <a:pt x="29282" y="10271"/>
                  </a:cubicBezTo>
                  <a:cubicBezTo>
                    <a:pt x="29277" y="10320"/>
                    <a:pt x="29272" y="10363"/>
                    <a:pt x="29272" y="10413"/>
                  </a:cubicBezTo>
                  <a:cubicBezTo>
                    <a:pt x="29265" y="10474"/>
                    <a:pt x="29265" y="10528"/>
                    <a:pt x="29265" y="10588"/>
                  </a:cubicBezTo>
                  <a:cubicBezTo>
                    <a:pt x="29265" y="10638"/>
                    <a:pt x="29260" y="10687"/>
                    <a:pt x="29265" y="10737"/>
                  </a:cubicBezTo>
                  <a:lnTo>
                    <a:pt x="29002" y="10737"/>
                  </a:lnTo>
                  <a:lnTo>
                    <a:pt x="29002" y="10019"/>
                  </a:lnTo>
                  <a:cubicBezTo>
                    <a:pt x="29002" y="10019"/>
                    <a:pt x="29775" y="9493"/>
                    <a:pt x="29002" y="9306"/>
                  </a:cubicBezTo>
                  <a:cubicBezTo>
                    <a:pt x="29002" y="9306"/>
                    <a:pt x="28937" y="8244"/>
                    <a:pt x="27831" y="7647"/>
                  </a:cubicBezTo>
                  <a:lnTo>
                    <a:pt x="27831" y="6892"/>
                  </a:lnTo>
                  <a:lnTo>
                    <a:pt x="27589" y="6892"/>
                  </a:lnTo>
                  <a:lnTo>
                    <a:pt x="27589" y="7647"/>
                  </a:lnTo>
                  <a:cubicBezTo>
                    <a:pt x="26484" y="8244"/>
                    <a:pt x="26418" y="9306"/>
                    <a:pt x="26418" y="9306"/>
                  </a:cubicBezTo>
                  <a:cubicBezTo>
                    <a:pt x="26401" y="9306"/>
                    <a:pt x="26390" y="9312"/>
                    <a:pt x="26380" y="9318"/>
                  </a:cubicBezTo>
                  <a:lnTo>
                    <a:pt x="26380" y="8326"/>
                  </a:lnTo>
                  <a:cubicBezTo>
                    <a:pt x="26434" y="8189"/>
                    <a:pt x="26478" y="8058"/>
                    <a:pt x="26517" y="7931"/>
                  </a:cubicBezTo>
                  <a:cubicBezTo>
                    <a:pt x="26527" y="7888"/>
                    <a:pt x="26538" y="7850"/>
                    <a:pt x="26549" y="7807"/>
                  </a:cubicBezTo>
                  <a:cubicBezTo>
                    <a:pt x="26570" y="7724"/>
                    <a:pt x="26598" y="7636"/>
                    <a:pt x="26615" y="7559"/>
                  </a:cubicBezTo>
                  <a:cubicBezTo>
                    <a:pt x="26626" y="7511"/>
                    <a:pt x="26631" y="7461"/>
                    <a:pt x="26643" y="7412"/>
                  </a:cubicBezTo>
                  <a:cubicBezTo>
                    <a:pt x="26653" y="7340"/>
                    <a:pt x="26669" y="7269"/>
                    <a:pt x="26676" y="7203"/>
                  </a:cubicBezTo>
                  <a:cubicBezTo>
                    <a:pt x="26681" y="7155"/>
                    <a:pt x="26686" y="7105"/>
                    <a:pt x="26691" y="7056"/>
                  </a:cubicBezTo>
                  <a:cubicBezTo>
                    <a:pt x="26697" y="6990"/>
                    <a:pt x="26702" y="6924"/>
                    <a:pt x="26702" y="6864"/>
                  </a:cubicBezTo>
                  <a:cubicBezTo>
                    <a:pt x="26708" y="6814"/>
                    <a:pt x="26702" y="6765"/>
                    <a:pt x="26702" y="6715"/>
                  </a:cubicBezTo>
                  <a:cubicBezTo>
                    <a:pt x="26702" y="6662"/>
                    <a:pt x="26702" y="6601"/>
                    <a:pt x="26697" y="6541"/>
                  </a:cubicBezTo>
                  <a:cubicBezTo>
                    <a:pt x="26697" y="6497"/>
                    <a:pt x="26691" y="6447"/>
                    <a:pt x="26686" y="6404"/>
                  </a:cubicBezTo>
                  <a:cubicBezTo>
                    <a:pt x="26681" y="6349"/>
                    <a:pt x="26676" y="6295"/>
                    <a:pt x="26664" y="6240"/>
                  </a:cubicBezTo>
                  <a:cubicBezTo>
                    <a:pt x="26658" y="6190"/>
                    <a:pt x="26648" y="6146"/>
                    <a:pt x="26636" y="6103"/>
                  </a:cubicBezTo>
                  <a:cubicBezTo>
                    <a:pt x="26626" y="6053"/>
                    <a:pt x="26620" y="5999"/>
                    <a:pt x="26603" y="5949"/>
                  </a:cubicBezTo>
                  <a:cubicBezTo>
                    <a:pt x="26593" y="5906"/>
                    <a:pt x="26577" y="5861"/>
                    <a:pt x="26565" y="5823"/>
                  </a:cubicBezTo>
                  <a:cubicBezTo>
                    <a:pt x="26549" y="5774"/>
                    <a:pt x="26538" y="5724"/>
                    <a:pt x="26517" y="5676"/>
                  </a:cubicBezTo>
                  <a:cubicBezTo>
                    <a:pt x="26505" y="5638"/>
                    <a:pt x="26484" y="5593"/>
                    <a:pt x="26467" y="5555"/>
                  </a:cubicBezTo>
                  <a:cubicBezTo>
                    <a:pt x="26451" y="5511"/>
                    <a:pt x="26428" y="5467"/>
                    <a:pt x="26406" y="5423"/>
                  </a:cubicBezTo>
                  <a:cubicBezTo>
                    <a:pt x="26390" y="5380"/>
                    <a:pt x="26368" y="5342"/>
                    <a:pt x="26347" y="5302"/>
                  </a:cubicBezTo>
                  <a:cubicBezTo>
                    <a:pt x="26325" y="5264"/>
                    <a:pt x="26302" y="5221"/>
                    <a:pt x="26281" y="5183"/>
                  </a:cubicBezTo>
                  <a:cubicBezTo>
                    <a:pt x="26259" y="5145"/>
                    <a:pt x="26231" y="5105"/>
                    <a:pt x="26209" y="5067"/>
                  </a:cubicBezTo>
                  <a:cubicBezTo>
                    <a:pt x="26183" y="5029"/>
                    <a:pt x="26155" y="4991"/>
                    <a:pt x="26127" y="4953"/>
                  </a:cubicBezTo>
                  <a:cubicBezTo>
                    <a:pt x="26105" y="4920"/>
                    <a:pt x="26077" y="4882"/>
                    <a:pt x="26051" y="4849"/>
                  </a:cubicBezTo>
                  <a:cubicBezTo>
                    <a:pt x="26024" y="4809"/>
                    <a:pt x="25996" y="4777"/>
                    <a:pt x="25963" y="4738"/>
                  </a:cubicBezTo>
                  <a:cubicBezTo>
                    <a:pt x="25935" y="4706"/>
                    <a:pt x="25908" y="4673"/>
                    <a:pt x="25880" y="4645"/>
                  </a:cubicBezTo>
                  <a:cubicBezTo>
                    <a:pt x="25847" y="4607"/>
                    <a:pt x="25815" y="4574"/>
                    <a:pt x="25788" y="4541"/>
                  </a:cubicBezTo>
                  <a:cubicBezTo>
                    <a:pt x="25755" y="4508"/>
                    <a:pt x="25723" y="4481"/>
                    <a:pt x="25695" y="4448"/>
                  </a:cubicBezTo>
                  <a:cubicBezTo>
                    <a:pt x="25662" y="4422"/>
                    <a:pt x="25629" y="4389"/>
                    <a:pt x="25596" y="4356"/>
                  </a:cubicBezTo>
                  <a:cubicBezTo>
                    <a:pt x="25563" y="4328"/>
                    <a:pt x="25531" y="4301"/>
                    <a:pt x="25498" y="4273"/>
                  </a:cubicBezTo>
                  <a:cubicBezTo>
                    <a:pt x="25465" y="4245"/>
                    <a:pt x="25427" y="4213"/>
                    <a:pt x="25394" y="4185"/>
                  </a:cubicBezTo>
                  <a:cubicBezTo>
                    <a:pt x="25361" y="4159"/>
                    <a:pt x="25328" y="4131"/>
                    <a:pt x="25289" y="4109"/>
                  </a:cubicBezTo>
                  <a:cubicBezTo>
                    <a:pt x="25273" y="4093"/>
                    <a:pt x="25256" y="4081"/>
                    <a:pt x="25240" y="4065"/>
                  </a:cubicBezTo>
                  <a:lnTo>
                    <a:pt x="25240" y="4071"/>
                  </a:lnTo>
                  <a:cubicBezTo>
                    <a:pt x="24967" y="3868"/>
                    <a:pt x="24681" y="3699"/>
                    <a:pt x="24401" y="3555"/>
                  </a:cubicBezTo>
                  <a:cubicBezTo>
                    <a:pt x="24401" y="3555"/>
                    <a:pt x="23279" y="2969"/>
                    <a:pt x="22879" y="1885"/>
                  </a:cubicBezTo>
                  <a:lnTo>
                    <a:pt x="22748" y="1"/>
                  </a:lnTo>
                  <a:close/>
                </a:path>
              </a:pathLst>
            </a:custGeom>
            <a:solidFill>
              <a:schemeClr val="bg1">
                <a:lumMod val="95000"/>
              </a:schemeClr>
            </a:solidFill>
            <a:ln>
              <a:noFill/>
            </a:ln>
          </p:spPr>
          <p:txBody>
            <a:bodyPr spcFirstLastPara="1" wrap="square" lIns="54855" tIns="54855" rIns="54855" bIns="54855" anchor="ctr" anchorCtr="0">
              <a:noAutofit/>
            </a:bodyPr>
            <a:lstStyle/>
            <a:p>
              <a:pPr defTabSz="548640" eaLnBrk="1" fontAlgn="auto" hangingPunct="1">
                <a:spcBef>
                  <a:spcPts val="0"/>
                </a:spcBef>
                <a:spcAft>
                  <a:spcPts val="0"/>
                </a:spcAft>
              </a:pPr>
              <a:endParaRPr sz="1080">
                <a:solidFill>
                  <a:prstClr val="black"/>
                </a:solidFill>
                <a:latin typeface="Calibri" panose="020F0502020204030204"/>
              </a:endParaRPr>
            </a:p>
          </p:txBody>
        </p:sp>
        <p:sp>
          <p:nvSpPr>
            <p:cNvPr id="45" name="Google Shape;1302;p35"/>
            <p:cNvSpPr/>
            <p:nvPr/>
          </p:nvSpPr>
          <p:spPr>
            <a:xfrm>
              <a:off x="2262416" y="5660511"/>
              <a:ext cx="1569121" cy="1203479"/>
            </a:xfrm>
            <a:custGeom>
              <a:avLst/>
              <a:gdLst/>
              <a:ahLst/>
              <a:cxnLst/>
              <a:rect l="l" t="t" r="r" b="b"/>
              <a:pathLst>
                <a:path w="18399" h="16197" extrusionOk="0">
                  <a:moveTo>
                    <a:pt x="6244" y="0"/>
                  </a:moveTo>
                  <a:cubicBezTo>
                    <a:pt x="6143" y="98"/>
                    <a:pt x="6154" y="432"/>
                    <a:pt x="6156" y="478"/>
                  </a:cubicBezTo>
                  <a:lnTo>
                    <a:pt x="6156" y="478"/>
                  </a:lnTo>
                  <a:cubicBezTo>
                    <a:pt x="6102" y="521"/>
                    <a:pt x="6080" y="609"/>
                    <a:pt x="6069" y="669"/>
                  </a:cubicBezTo>
                  <a:cubicBezTo>
                    <a:pt x="6080" y="664"/>
                    <a:pt x="6090" y="664"/>
                    <a:pt x="6102" y="664"/>
                  </a:cubicBezTo>
                  <a:cubicBezTo>
                    <a:pt x="5663" y="768"/>
                    <a:pt x="5713" y="1365"/>
                    <a:pt x="5713" y="1365"/>
                  </a:cubicBezTo>
                  <a:lnTo>
                    <a:pt x="5538" y="1365"/>
                  </a:lnTo>
                  <a:lnTo>
                    <a:pt x="5538" y="1595"/>
                  </a:lnTo>
                  <a:lnTo>
                    <a:pt x="5713" y="1595"/>
                  </a:lnTo>
                  <a:lnTo>
                    <a:pt x="5713" y="2871"/>
                  </a:lnTo>
                  <a:cubicBezTo>
                    <a:pt x="5362" y="2947"/>
                    <a:pt x="5385" y="3096"/>
                    <a:pt x="5385" y="3096"/>
                  </a:cubicBezTo>
                  <a:cubicBezTo>
                    <a:pt x="5703" y="3096"/>
                    <a:pt x="5789" y="3638"/>
                    <a:pt x="5789" y="3638"/>
                  </a:cubicBezTo>
                  <a:lnTo>
                    <a:pt x="5713" y="3638"/>
                  </a:lnTo>
                  <a:lnTo>
                    <a:pt x="5713" y="3868"/>
                  </a:lnTo>
                  <a:lnTo>
                    <a:pt x="5789" y="3868"/>
                  </a:lnTo>
                  <a:lnTo>
                    <a:pt x="5795" y="5506"/>
                  </a:lnTo>
                  <a:lnTo>
                    <a:pt x="5795" y="8972"/>
                  </a:lnTo>
                  <a:cubicBezTo>
                    <a:pt x="5795" y="8863"/>
                    <a:pt x="5708" y="8775"/>
                    <a:pt x="5604" y="8775"/>
                  </a:cubicBezTo>
                  <a:cubicBezTo>
                    <a:pt x="5494" y="8775"/>
                    <a:pt x="5407" y="8863"/>
                    <a:pt x="5407" y="8972"/>
                  </a:cubicBezTo>
                  <a:cubicBezTo>
                    <a:pt x="5407" y="8863"/>
                    <a:pt x="5319" y="8775"/>
                    <a:pt x="5215" y="8775"/>
                  </a:cubicBezTo>
                  <a:cubicBezTo>
                    <a:pt x="5105" y="8775"/>
                    <a:pt x="5023" y="8863"/>
                    <a:pt x="5023" y="8972"/>
                  </a:cubicBezTo>
                  <a:cubicBezTo>
                    <a:pt x="5023" y="8863"/>
                    <a:pt x="4935" y="8775"/>
                    <a:pt x="4826" y="8775"/>
                  </a:cubicBezTo>
                  <a:cubicBezTo>
                    <a:pt x="4722" y="8775"/>
                    <a:pt x="4634" y="8863"/>
                    <a:pt x="4634" y="8972"/>
                  </a:cubicBezTo>
                  <a:cubicBezTo>
                    <a:pt x="4634" y="8863"/>
                    <a:pt x="4546" y="8775"/>
                    <a:pt x="4442" y="8775"/>
                  </a:cubicBezTo>
                  <a:lnTo>
                    <a:pt x="4442" y="8660"/>
                  </a:lnTo>
                  <a:cubicBezTo>
                    <a:pt x="4492" y="8660"/>
                    <a:pt x="4530" y="8622"/>
                    <a:pt x="4530" y="8578"/>
                  </a:cubicBezTo>
                  <a:cubicBezTo>
                    <a:pt x="4530" y="8529"/>
                    <a:pt x="4492" y="8491"/>
                    <a:pt x="4442" y="8491"/>
                  </a:cubicBezTo>
                  <a:lnTo>
                    <a:pt x="4421" y="8491"/>
                  </a:lnTo>
                  <a:cubicBezTo>
                    <a:pt x="4558" y="8064"/>
                    <a:pt x="4694" y="7105"/>
                    <a:pt x="3380" y="6623"/>
                  </a:cubicBezTo>
                  <a:lnTo>
                    <a:pt x="3385" y="6618"/>
                  </a:lnTo>
                  <a:cubicBezTo>
                    <a:pt x="3385" y="6618"/>
                    <a:pt x="3018" y="6398"/>
                    <a:pt x="2771" y="6140"/>
                  </a:cubicBezTo>
                  <a:cubicBezTo>
                    <a:pt x="2569" y="5933"/>
                    <a:pt x="2541" y="5829"/>
                    <a:pt x="2482" y="5807"/>
                  </a:cubicBezTo>
                  <a:lnTo>
                    <a:pt x="2482" y="5665"/>
                  </a:lnTo>
                  <a:lnTo>
                    <a:pt x="2515" y="5665"/>
                  </a:lnTo>
                  <a:cubicBezTo>
                    <a:pt x="2515" y="5665"/>
                    <a:pt x="2558" y="5665"/>
                    <a:pt x="2558" y="5626"/>
                  </a:cubicBezTo>
                  <a:cubicBezTo>
                    <a:pt x="2558" y="5582"/>
                    <a:pt x="2515" y="5582"/>
                    <a:pt x="2515" y="5582"/>
                  </a:cubicBezTo>
                  <a:lnTo>
                    <a:pt x="2482" y="5582"/>
                  </a:lnTo>
                  <a:lnTo>
                    <a:pt x="2482" y="5275"/>
                  </a:lnTo>
                  <a:lnTo>
                    <a:pt x="2493" y="5275"/>
                  </a:lnTo>
                  <a:cubicBezTo>
                    <a:pt x="2493" y="5275"/>
                    <a:pt x="2525" y="5275"/>
                    <a:pt x="2525" y="5243"/>
                  </a:cubicBezTo>
                  <a:cubicBezTo>
                    <a:pt x="2525" y="5215"/>
                    <a:pt x="2498" y="5215"/>
                    <a:pt x="2498" y="5215"/>
                  </a:cubicBezTo>
                  <a:lnTo>
                    <a:pt x="2482" y="5215"/>
                  </a:lnTo>
                  <a:lnTo>
                    <a:pt x="2482" y="4886"/>
                  </a:lnTo>
                  <a:cubicBezTo>
                    <a:pt x="2482" y="4864"/>
                    <a:pt x="2465" y="4843"/>
                    <a:pt x="2443" y="4843"/>
                  </a:cubicBezTo>
                  <a:cubicBezTo>
                    <a:pt x="2422" y="4843"/>
                    <a:pt x="2404" y="4864"/>
                    <a:pt x="2404" y="4886"/>
                  </a:cubicBezTo>
                  <a:lnTo>
                    <a:pt x="2404" y="5215"/>
                  </a:lnTo>
                  <a:lnTo>
                    <a:pt x="2394" y="5215"/>
                  </a:lnTo>
                  <a:cubicBezTo>
                    <a:pt x="2394" y="5215"/>
                    <a:pt x="2361" y="5215"/>
                    <a:pt x="2361" y="5243"/>
                  </a:cubicBezTo>
                  <a:cubicBezTo>
                    <a:pt x="2361" y="5275"/>
                    <a:pt x="2394" y="5275"/>
                    <a:pt x="2394" y="5275"/>
                  </a:cubicBezTo>
                  <a:lnTo>
                    <a:pt x="2404" y="5275"/>
                  </a:lnTo>
                  <a:lnTo>
                    <a:pt x="2404" y="5582"/>
                  </a:lnTo>
                  <a:lnTo>
                    <a:pt x="2372" y="5582"/>
                  </a:lnTo>
                  <a:cubicBezTo>
                    <a:pt x="2372" y="5582"/>
                    <a:pt x="2333" y="5582"/>
                    <a:pt x="2333" y="5626"/>
                  </a:cubicBezTo>
                  <a:cubicBezTo>
                    <a:pt x="2333" y="5665"/>
                    <a:pt x="2377" y="5665"/>
                    <a:pt x="2377" y="5665"/>
                  </a:cubicBezTo>
                  <a:lnTo>
                    <a:pt x="2404" y="5665"/>
                  </a:lnTo>
                  <a:lnTo>
                    <a:pt x="2404" y="5807"/>
                  </a:lnTo>
                  <a:cubicBezTo>
                    <a:pt x="2351" y="5829"/>
                    <a:pt x="2318" y="5933"/>
                    <a:pt x="2121" y="6140"/>
                  </a:cubicBezTo>
                  <a:cubicBezTo>
                    <a:pt x="1868" y="6398"/>
                    <a:pt x="1501" y="6618"/>
                    <a:pt x="1501" y="6618"/>
                  </a:cubicBezTo>
                  <a:cubicBezTo>
                    <a:pt x="137" y="7132"/>
                    <a:pt x="346" y="8145"/>
                    <a:pt x="493" y="8540"/>
                  </a:cubicBezTo>
                  <a:cubicBezTo>
                    <a:pt x="488" y="8551"/>
                    <a:pt x="488" y="8562"/>
                    <a:pt x="488" y="8578"/>
                  </a:cubicBezTo>
                  <a:cubicBezTo>
                    <a:pt x="488" y="8610"/>
                    <a:pt x="510" y="8643"/>
                    <a:pt x="543" y="8655"/>
                  </a:cubicBezTo>
                  <a:cubicBezTo>
                    <a:pt x="554" y="8688"/>
                    <a:pt x="564" y="8709"/>
                    <a:pt x="564" y="8709"/>
                  </a:cubicBezTo>
                  <a:lnTo>
                    <a:pt x="576" y="8709"/>
                  </a:lnTo>
                  <a:lnTo>
                    <a:pt x="576" y="8775"/>
                  </a:lnTo>
                  <a:cubicBezTo>
                    <a:pt x="466" y="8775"/>
                    <a:pt x="379" y="8863"/>
                    <a:pt x="379" y="8972"/>
                  </a:cubicBezTo>
                  <a:cubicBezTo>
                    <a:pt x="379" y="8863"/>
                    <a:pt x="291" y="8775"/>
                    <a:pt x="187" y="8775"/>
                  </a:cubicBezTo>
                  <a:cubicBezTo>
                    <a:pt x="93" y="8775"/>
                    <a:pt x="17" y="8841"/>
                    <a:pt x="0" y="8929"/>
                  </a:cubicBezTo>
                  <a:lnTo>
                    <a:pt x="0" y="16197"/>
                  </a:lnTo>
                  <a:lnTo>
                    <a:pt x="18399" y="16197"/>
                  </a:lnTo>
                  <a:lnTo>
                    <a:pt x="18399" y="8781"/>
                  </a:lnTo>
                  <a:cubicBezTo>
                    <a:pt x="18388" y="8781"/>
                    <a:pt x="18376" y="8775"/>
                    <a:pt x="18366" y="8775"/>
                  </a:cubicBezTo>
                  <a:cubicBezTo>
                    <a:pt x="18257" y="8775"/>
                    <a:pt x="18169" y="8863"/>
                    <a:pt x="18169" y="8972"/>
                  </a:cubicBezTo>
                  <a:cubicBezTo>
                    <a:pt x="18169" y="8863"/>
                    <a:pt x="18086" y="8775"/>
                    <a:pt x="17977" y="8775"/>
                  </a:cubicBezTo>
                  <a:cubicBezTo>
                    <a:pt x="17873" y="8775"/>
                    <a:pt x="17785" y="8863"/>
                    <a:pt x="17785" y="8972"/>
                  </a:cubicBezTo>
                  <a:cubicBezTo>
                    <a:pt x="17785" y="8863"/>
                    <a:pt x="17698" y="8775"/>
                    <a:pt x="17588" y="8775"/>
                  </a:cubicBezTo>
                  <a:lnTo>
                    <a:pt x="17588" y="8660"/>
                  </a:lnTo>
                  <a:cubicBezTo>
                    <a:pt x="17637" y="8660"/>
                    <a:pt x="17676" y="8622"/>
                    <a:pt x="17676" y="8578"/>
                  </a:cubicBezTo>
                  <a:cubicBezTo>
                    <a:pt x="17676" y="8534"/>
                    <a:pt x="17643" y="8496"/>
                    <a:pt x="17605" y="8491"/>
                  </a:cubicBezTo>
                  <a:cubicBezTo>
                    <a:pt x="17747" y="8102"/>
                    <a:pt x="17977" y="7072"/>
                    <a:pt x="16596" y="6552"/>
                  </a:cubicBezTo>
                  <a:cubicBezTo>
                    <a:pt x="16596" y="6552"/>
                    <a:pt x="16235" y="6338"/>
                    <a:pt x="15982" y="6075"/>
                  </a:cubicBezTo>
                  <a:cubicBezTo>
                    <a:pt x="15785" y="5867"/>
                    <a:pt x="15752" y="5763"/>
                    <a:pt x="15693" y="5741"/>
                  </a:cubicBezTo>
                  <a:lnTo>
                    <a:pt x="15693" y="5604"/>
                  </a:lnTo>
                  <a:lnTo>
                    <a:pt x="15726" y="5604"/>
                  </a:lnTo>
                  <a:cubicBezTo>
                    <a:pt x="15726" y="5604"/>
                    <a:pt x="15769" y="5599"/>
                    <a:pt x="15769" y="5561"/>
                  </a:cubicBezTo>
                  <a:cubicBezTo>
                    <a:pt x="15769" y="5521"/>
                    <a:pt x="15726" y="5521"/>
                    <a:pt x="15726" y="5521"/>
                  </a:cubicBezTo>
                  <a:lnTo>
                    <a:pt x="15693" y="5521"/>
                  </a:lnTo>
                  <a:lnTo>
                    <a:pt x="15693" y="5210"/>
                  </a:lnTo>
                  <a:lnTo>
                    <a:pt x="15709" y="5210"/>
                  </a:lnTo>
                  <a:cubicBezTo>
                    <a:pt x="15709" y="5210"/>
                    <a:pt x="15737" y="5210"/>
                    <a:pt x="15737" y="5182"/>
                  </a:cubicBezTo>
                  <a:cubicBezTo>
                    <a:pt x="15737" y="5155"/>
                    <a:pt x="15709" y="5155"/>
                    <a:pt x="15709" y="5155"/>
                  </a:cubicBezTo>
                  <a:lnTo>
                    <a:pt x="15693" y="5155"/>
                  </a:lnTo>
                  <a:lnTo>
                    <a:pt x="15693" y="4821"/>
                  </a:lnTo>
                  <a:cubicBezTo>
                    <a:pt x="15693" y="4798"/>
                    <a:pt x="15676" y="4783"/>
                    <a:pt x="15654" y="4783"/>
                  </a:cubicBezTo>
                  <a:cubicBezTo>
                    <a:pt x="15638" y="4783"/>
                    <a:pt x="15616" y="4798"/>
                    <a:pt x="15616" y="4821"/>
                  </a:cubicBezTo>
                  <a:lnTo>
                    <a:pt x="15616" y="5155"/>
                  </a:lnTo>
                  <a:lnTo>
                    <a:pt x="15605" y="5155"/>
                  </a:lnTo>
                  <a:cubicBezTo>
                    <a:pt x="15605" y="5155"/>
                    <a:pt x="15578" y="5155"/>
                    <a:pt x="15578" y="5182"/>
                  </a:cubicBezTo>
                  <a:cubicBezTo>
                    <a:pt x="15578" y="5210"/>
                    <a:pt x="15605" y="5210"/>
                    <a:pt x="15605" y="5210"/>
                  </a:cubicBezTo>
                  <a:lnTo>
                    <a:pt x="15616" y="5210"/>
                  </a:lnTo>
                  <a:lnTo>
                    <a:pt x="15616" y="5521"/>
                  </a:lnTo>
                  <a:lnTo>
                    <a:pt x="15583" y="5521"/>
                  </a:lnTo>
                  <a:cubicBezTo>
                    <a:pt x="15583" y="5521"/>
                    <a:pt x="15545" y="5521"/>
                    <a:pt x="15545" y="5561"/>
                  </a:cubicBezTo>
                  <a:cubicBezTo>
                    <a:pt x="15545" y="5599"/>
                    <a:pt x="15588" y="5604"/>
                    <a:pt x="15588" y="5604"/>
                  </a:cubicBezTo>
                  <a:lnTo>
                    <a:pt x="15616" y="5604"/>
                  </a:lnTo>
                  <a:lnTo>
                    <a:pt x="15616" y="5741"/>
                  </a:lnTo>
                  <a:cubicBezTo>
                    <a:pt x="15562" y="5763"/>
                    <a:pt x="15529" y="5867"/>
                    <a:pt x="15332" y="6075"/>
                  </a:cubicBezTo>
                  <a:cubicBezTo>
                    <a:pt x="15079" y="6338"/>
                    <a:pt x="14713" y="6552"/>
                    <a:pt x="14713" y="6552"/>
                  </a:cubicBezTo>
                  <a:cubicBezTo>
                    <a:pt x="14713" y="6552"/>
                    <a:pt x="14718" y="6557"/>
                    <a:pt x="14723" y="6557"/>
                  </a:cubicBezTo>
                  <a:cubicBezTo>
                    <a:pt x="13332" y="7072"/>
                    <a:pt x="13562" y="8107"/>
                    <a:pt x="13704" y="8491"/>
                  </a:cubicBezTo>
                  <a:cubicBezTo>
                    <a:pt x="13666" y="8501"/>
                    <a:pt x="13633" y="8534"/>
                    <a:pt x="13633" y="8578"/>
                  </a:cubicBezTo>
                  <a:cubicBezTo>
                    <a:pt x="13633" y="8622"/>
                    <a:pt x="13677" y="8660"/>
                    <a:pt x="13721" y="8660"/>
                  </a:cubicBezTo>
                  <a:lnTo>
                    <a:pt x="13721" y="8775"/>
                  </a:lnTo>
                  <a:cubicBezTo>
                    <a:pt x="13616" y="8775"/>
                    <a:pt x="13530" y="8863"/>
                    <a:pt x="13530" y="8972"/>
                  </a:cubicBezTo>
                  <a:cubicBezTo>
                    <a:pt x="13530" y="8863"/>
                    <a:pt x="13441" y="8775"/>
                    <a:pt x="13338" y="8775"/>
                  </a:cubicBezTo>
                  <a:cubicBezTo>
                    <a:pt x="13228" y="8775"/>
                    <a:pt x="13140" y="8863"/>
                    <a:pt x="13140" y="8972"/>
                  </a:cubicBezTo>
                  <a:cubicBezTo>
                    <a:pt x="13140" y="8863"/>
                    <a:pt x="13058" y="8775"/>
                    <a:pt x="12948" y="8775"/>
                  </a:cubicBezTo>
                  <a:cubicBezTo>
                    <a:pt x="12845" y="8775"/>
                    <a:pt x="12757" y="8863"/>
                    <a:pt x="12757" y="8972"/>
                  </a:cubicBezTo>
                  <a:cubicBezTo>
                    <a:pt x="12757" y="8863"/>
                    <a:pt x="12670" y="8775"/>
                    <a:pt x="12565" y="8775"/>
                  </a:cubicBezTo>
                  <a:cubicBezTo>
                    <a:pt x="12456" y="8775"/>
                    <a:pt x="12374" y="8863"/>
                    <a:pt x="12367" y="8967"/>
                  </a:cubicBezTo>
                  <a:lnTo>
                    <a:pt x="12367" y="5506"/>
                  </a:lnTo>
                  <a:lnTo>
                    <a:pt x="12367" y="5478"/>
                  </a:lnTo>
                  <a:lnTo>
                    <a:pt x="12367" y="3868"/>
                  </a:lnTo>
                  <a:lnTo>
                    <a:pt x="12440" y="3868"/>
                  </a:lnTo>
                  <a:lnTo>
                    <a:pt x="12440" y="3638"/>
                  </a:lnTo>
                  <a:lnTo>
                    <a:pt x="12367" y="3638"/>
                  </a:lnTo>
                  <a:cubicBezTo>
                    <a:pt x="12367" y="3638"/>
                    <a:pt x="12456" y="3096"/>
                    <a:pt x="12768" y="3096"/>
                  </a:cubicBezTo>
                  <a:cubicBezTo>
                    <a:pt x="12768" y="3096"/>
                    <a:pt x="12789" y="2947"/>
                    <a:pt x="12445" y="2871"/>
                  </a:cubicBezTo>
                  <a:lnTo>
                    <a:pt x="12445" y="1595"/>
                  </a:lnTo>
                  <a:lnTo>
                    <a:pt x="12620" y="1595"/>
                  </a:lnTo>
                  <a:lnTo>
                    <a:pt x="12620" y="1365"/>
                  </a:lnTo>
                  <a:lnTo>
                    <a:pt x="12445" y="1365"/>
                  </a:lnTo>
                  <a:cubicBezTo>
                    <a:pt x="12445" y="1365"/>
                    <a:pt x="12487" y="793"/>
                    <a:pt x="12083" y="665"/>
                  </a:cubicBezTo>
                  <a:lnTo>
                    <a:pt x="12083" y="665"/>
                  </a:lnTo>
                  <a:cubicBezTo>
                    <a:pt x="12077" y="607"/>
                    <a:pt x="12056" y="525"/>
                    <a:pt x="12001" y="481"/>
                  </a:cubicBezTo>
                  <a:lnTo>
                    <a:pt x="12001" y="481"/>
                  </a:lnTo>
                  <a:cubicBezTo>
                    <a:pt x="12002" y="458"/>
                    <a:pt x="12014" y="102"/>
                    <a:pt x="11914" y="0"/>
                  </a:cubicBezTo>
                  <a:cubicBezTo>
                    <a:pt x="11812" y="102"/>
                    <a:pt x="11825" y="458"/>
                    <a:pt x="11826" y="481"/>
                  </a:cubicBezTo>
                  <a:lnTo>
                    <a:pt x="11826" y="481"/>
                  </a:lnTo>
                  <a:cubicBezTo>
                    <a:pt x="11771" y="525"/>
                    <a:pt x="11750" y="607"/>
                    <a:pt x="11743" y="665"/>
                  </a:cubicBezTo>
                  <a:lnTo>
                    <a:pt x="11743" y="665"/>
                  </a:lnTo>
                  <a:cubicBezTo>
                    <a:pt x="11340" y="793"/>
                    <a:pt x="11382" y="1365"/>
                    <a:pt x="11382" y="1365"/>
                  </a:cubicBezTo>
                  <a:lnTo>
                    <a:pt x="11207" y="1365"/>
                  </a:lnTo>
                  <a:lnTo>
                    <a:pt x="11207" y="1595"/>
                  </a:lnTo>
                  <a:lnTo>
                    <a:pt x="11382" y="1595"/>
                  </a:lnTo>
                  <a:lnTo>
                    <a:pt x="11382" y="2871"/>
                  </a:lnTo>
                  <a:cubicBezTo>
                    <a:pt x="11037" y="2947"/>
                    <a:pt x="11059" y="3096"/>
                    <a:pt x="11059" y="3096"/>
                  </a:cubicBezTo>
                  <a:cubicBezTo>
                    <a:pt x="11371" y="3096"/>
                    <a:pt x="11459" y="3638"/>
                    <a:pt x="11459" y="3638"/>
                  </a:cubicBezTo>
                  <a:lnTo>
                    <a:pt x="11388" y="3638"/>
                  </a:lnTo>
                  <a:lnTo>
                    <a:pt x="11388" y="3868"/>
                  </a:lnTo>
                  <a:lnTo>
                    <a:pt x="11459" y="3868"/>
                  </a:lnTo>
                  <a:lnTo>
                    <a:pt x="11459" y="5323"/>
                  </a:lnTo>
                  <a:lnTo>
                    <a:pt x="11459" y="5323"/>
                  </a:lnTo>
                  <a:cubicBezTo>
                    <a:pt x="11439" y="5318"/>
                    <a:pt x="11424" y="5314"/>
                    <a:pt x="11404" y="5314"/>
                  </a:cubicBezTo>
                  <a:cubicBezTo>
                    <a:pt x="11371" y="5314"/>
                    <a:pt x="11343" y="5324"/>
                    <a:pt x="11316" y="5336"/>
                  </a:cubicBezTo>
                  <a:cubicBezTo>
                    <a:pt x="11130" y="5018"/>
                    <a:pt x="10790" y="4722"/>
                    <a:pt x="10205" y="4503"/>
                  </a:cubicBezTo>
                  <a:cubicBezTo>
                    <a:pt x="10205" y="4503"/>
                    <a:pt x="9224" y="3835"/>
                    <a:pt x="9126" y="3440"/>
                  </a:cubicBezTo>
                  <a:lnTo>
                    <a:pt x="9126" y="3271"/>
                  </a:lnTo>
                  <a:lnTo>
                    <a:pt x="9164" y="3271"/>
                  </a:lnTo>
                  <a:cubicBezTo>
                    <a:pt x="9164" y="3271"/>
                    <a:pt x="9219" y="3271"/>
                    <a:pt x="9219" y="3227"/>
                  </a:cubicBezTo>
                  <a:cubicBezTo>
                    <a:pt x="9219" y="3177"/>
                    <a:pt x="9169" y="3177"/>
                    <a:pt x="9169" y="3177"/>
                  </a:cubicBezTo>
                  <a:lnTo>
                    <a:pt x="9126" y="3177"/>
                  </a:lnTo>
                  <a:lnTo>
                    <a:pt x="9126" y="2811"/>
                  </a:lnTo>
                  <a:lnTo>
                    <a:pt x="9142" y="2811"/>
                  </a:lnTo>
                  <a:cubicBezTo>
                    <a:pt x="9142" y="2811"/>
                    <a:pt x="9180" y="2805"/>
                    <a:pt x="9180" y="2773"/>
                  </a:cubicBezTo>
                  <a:cubicBezTo>
                    <a:pt x="9180" y="2740"/>
                    <a:pt x="9142" y="2740"/>
                    <a:pt x="9142" y="2740"/>
                  </a:cubicBezTo>
                  <a:lnTo>
                    <a:pt x="9126" y="2740"/>
                  </a:lnTo>
                  <a:lnTo>
                    <a:pt x="9081" y="2005"/>
                  </a:lnTo>
                  <a:lnTo>
                    <a:pt x="9038" y="2740"/>
                  </a:lnTo>
                  <a:lnTo>
                    <a:pt x="9022" y="2740"/>
                  </a:lnTo>
                  <a:cubicBezTo>
                    <a:pt x="9022" y="2740"/>
                    <a:pt x="8989" y="2740"/>
                    <a:pt x="8989" y="2773"/>
                  </a:cubicBezTo>
                  <a:cubicBezTo>
                    <a:pt x="8989" y="2805"/>
                    <a:pt x="9022" y="2811"/>
                    <a:pt x="9022" y="2811"/>
                  </a:cubicBezTo>
                  <a:lnTo>
                    <a:pt x="9038" y="2811"/>
                  </a:lnTo>
                  <a:lnTo>
                    <a:pt x="9038" y="3177"/>
                  </a:lnTo>
                  <a:lnTo>
                    <a:pt x="9000" y="3177"/>
                  </a:lnTo>
                  <a:cubicBezTo>
                    <a:pt x="9000" y="3177"/>
                    <a:pt x="8950" y="3177"/>
                    <a:pt x="8950" y="3227"/>
                  </a:cubicBezTo>
                  <a:cubicBezTo>
                    <a:pt x="8950" y="3271"/>
                    <a:pt x="9000" y="3271"/>
                    <a:pt x="9000" y="3271"/>
                  </a:cubicBezTo>
                  <a:lnTo>
                    <a:pt x="9038" y="3271"/>
                  </a:lnTo>
                  <a:lnTo>
                    <a:pt x="9038" y="3440"/>
                  </a:lnTo>
                  <a:cubicBezTo>
                    <a:pt x="8961" y="3890"/>
                    <a:pt x="7964" y="4503"/>
                    <a:pt x="7964" y="4503"/>
                  </a:cubicBezTo>
                  <a:cubicBezTo>
                    <a:pt x="7380" y="4722"/>
                    <a:pt x="7035" y="5016"/>
                    <a:pt x="6848" y="5334"/>
                  </a:cubicBezTo>
                  <a:lnTo>
                    <a:pt x="6848" y="5334"/>
                  </a:lnTo>
                  <a:cubicBezTo>
                    <a:pt x="6821" y="5323"/>
                    <a:pt x="6790" y="5314"/>
                    <a:pt x="6760" y="5314"/>
                  </a:cubicBezTo>
                  <a:cubicBezTo>
                    <a:pt x="6739" y="5314"/>
                    <a:pt x="6719" y="5318"/>
                    <a:pt x="6699" y="5323"/>
                  </a:cubicBezTo>
                  <a:lnTo>
                    <a:pt x="6699" y="5323"/>
                  </a:lnTo>
                  <a:lnTo>
                    <a:pt x="6699" y="3868"/>
                  </a:lnTo>
                  <a:lnTo>
                    <a:pt x="6770" y="3868"/>
                  </a:lnTo>
                  <a:lnTo>
                    <a:pt x="6770" y="3638"/>
                  </a:lnTo>
                  <a:lnTo>
                    <a:pt x="6699" y="3638"/>
                  </a:lnTo>
                  <a:cubicBezTo>
                    <a:pt x="6699" y="3638"/>
                    <a:pt x="6787" y="3096"/>
                    <a:pt x="7099" y="3096"/>
                  </a:cubicBezTo>
                  <a:cubicBezTo>
                    <a:pt x="7099" y="3096"/>
                    <a:pt x="7121" y="2947"/>
                    <a:pt x="6775" y="2871"/>
                  </a:cubicBezTo>
                  <a:lnTo>
                    <a:pt x="6775" y="1595"/>
                  </a:lnTo>
                  <a:lnTo>
                    <a:pt x="6945" y="1595"/>
                  </a:lnTo>
                  <a:lnTo>
                    <a:pt x="6945" y="1365"/>
                  </a:lnTo>
                  <a:lnTo>
                    <a:pt x="6775" y="1365"/>
                  </a:lnTo>
                  <a:cubicBezTo>
                    <a:pt x="6775" y="1365"/>
                    <a:pt x="6818" y="798"/>
                    <a:pt x="6414" y="667"/>
                  </a:cubicBezTo>
                  <a:lnTo>
                    <a:pt x="6414" y="667"/>
                  </a:lnTo>
                  <a:cubicBezTo>
                    <a:pt x="6408" y="608"/>
                    <a:pt x="6387" y="526"/>
                    <a:pt x="6332" y="481"/>
                  </a:cubicBezTo>
                  <a:lnTo>
                    <a:pt x="6332" y="481"/>
                  </a:lnTo>
                  <a:cubicBezTo>
                    <a:pt x="6333" y="458"/>
                    <a:pt x="6345" y="102"/>
                    <a:pt x="6244" y="0"/>
                  </a:cubicBezTo>
                  <a:close/>
                </a:path>
              </a:pathLst>
            </a:custGeom>
            <a:solidFill>
              <a:schemeClr val="bg1">
                <a:lumMod val="95000"/>
              </a:schemeClr>
            </a:solidFill>
            <a:ln>
              <a:noFill/>
            </a:ln>
          </p:spPr>
          <p:txBody>
            <a:bodyPr spcFirstLastPara="1" wrap="square" lIns="54855" tIns="54855" rIns="54855" bIns="54855" anchor="ctr" anchorCtr="0">
              <a:noAutofit/>
            </a:bodyPr>
            <a:lstStyle/>
            <a:p>
              <a:pPr defTabSz="548640" eaLnBrk="1" fontAlgn="auto" hangingPunct="1">
                <a:spcBef>
                  <a:spcPts val="0"/>
                </a:spcBef>
                <a:spcAft>
                  <a:spcPts val="0"/>
                </a:spcAft>
              </a:pPr>
              <a:endParaRPr sz="1080">
                <a:solidFill>
                  <a:prstClr val="black"/>
                </a:solidFill>
                <a:latin typeface="Calibri" panose="020F0502020204030204"/>
              </a:endParaRPr>
            </a:p>
          </p:txBody>
        </p:sp>
        <p:sp>
          <p:nvSpPr>
            <p:cNvPr id="46" name="Google Shape;1303;p35"/>
            <p:cNvSpPr/>
            <p:nvPr/>
          </p:nvSpPr>
          <p:spPr>
            <a:xfrm>
              <a:off x="8668508" y="5585141"/>
              <a:ext cx="820364" cy="1272859"/>
            </a:xfrm>
            <a:custGeom>
              <a:avLst/>
              <a:gdLst/>
              <a:ahLst/>
              <a:cxnLst/>
              <a:rect l="l" t="t" r="r" b="b"/>
              <a:pathLst>
                <a:path w="7297" h="12995" extrusionOk="0">
                  <a:moveTo>
                    <a:pt x="3432" y="133"/>
                  </a:moveTo>
                  <a:cubicBezTo>
                    <a:pt x="3462" y="133"/>
                    <a:pt x="3491" y="134"/>
                    <a:pt x="3519" y="136"/>
                  </a:cubicBezTo>
                  <a:lnTo>
                    <a:pt x="3519" y="136"/>
                  </a:lnTo>
                  <a:cubicBezTo>
                    <a:pt x="3491" y="135"/>
                    <a:pt x="3461" y="134"/>
                    <a:pt x="3432" y="133"/>
                  </a:cubicBezTo>
                  <a:close/>
                  <a:moveTo>
                    <a:pt x="3445" y="0"/>
                  </a:moveTo>
                  <a:cubicBezTo>
                    <a:pt x="3424" y="0"/>
                    <a:pt x="3405" y="1"/>
                    <a:pt x="3385" y="1"/>
                  </a:cubicBezTo>
                  <a:cubicBezTo>
                    <a:pt x="3122" y="13"/>
                    <a:pt x="2946" y="62"/>
                    <a:pt x="2946" y="62"/>
                  </a:cubicBezTo>
                  <a:lnTo>
                    <a:pt x="2946" y="198"/>
                  </a:lnTo>
                  <a:cubicBezTo>
                    <a:pt x="2963" y="194"/>
                    <a:pt x="2981" y="189"/>
                    <a:pt x="2998" y="185"/>
                  </a:cubicBezTo>
                  <a:lnTo>
                    <a:pt x="2998" y="185"/>
                  </a:lnTo>
                  <a:cubicBezTo>
                    <a:pt x="2553" y="298"/>
                    <a:pt x="2327" y="562"/>
                    <a:pt x="2311" y="582"/>
                  </a:cubicBezTo>
                  <a:lnTo>
                    <a:pt x="2033" y="582"/>
                  </a:lnTo>
                  <a:lnTo>
                    <a:pt x="2033" y="828"/>
                  </a:lnTo>
                  <a:lnTo>
                    <a:pt x="969" y="828"/>
                  </a:lnTo>
                  <a:lnTo>
                    <a:pt x="969" y="1847"/>
                  </a:lnTo>
                  <a:lnTo>
                    <a:pt x="734" y="1847"/>
                  </a:lnTo>
                  <a:lnTo>
                    <a:pt x="734" y="2466"/>
                  </a:lnTo>
                  <a:lnTo>
                    <a:pt x="438" y="2466"/>
                  </a:lnTo>
                  <a:lnTo>
                    <a:pt x="438" y="3250"/>
                  </a:lnTo>
                  <a:lnTo>
                    <a:pt x="0" y="3250"/>
                  </a:lnTo>
                  <a:lnTo>
                    <a:pt x="0" y="3535"/>
                  </a:lnTo>
                  <a:lnTo>
                    <a:pt x="148" y="3770"/>
                  </a:lnTo>
                  <a:lnTo>
                    <a:pt x="296" y="4000"/>
                  </a:lnTo>
                  <a:lnTo>
                    <a:pt x="301" y="3737"/>
                  </a:lnTo>
                  <a:lnTo>
                    <a:pt x="296" y="6427"/>
                  </a:lnTo>
                  <a:lnTo>
                    <a:pt x="246" y="6427"/>
                  </a:lnTo>
                  <a:lnTo>
                    <a:pt x="296" y="6553"/>
                  </a:lnTo>
                  <a:lnTo>
                    <a:pt x="296" y="7593"/>
                  </a:lnTo>
                  <a:lnTo>
                    <a:pt x="246" y="7593"/>
                  </a:lnTo>
                  <a:lnTo>
                    <a:pt x="296" y="7747"/>
                  </a:lnTo>
                  <a:lnTo>
                    <a:pt x="291" y="12304"/>
                  </a:lnTo>
                  <a:lnTo>
                    <a:pt x="225" y="12304"/>
                  </a:lnTo>
                  <a:lnTo>
                    <a:pt x="291" y="12446"/>
                  </a:lnTo>
                  <a:lnTo>
                    <a:pt x="291" y="12944"/>
                  </a:lnTo>
                  <a:lnTo>
                    <a:pt x="2749" y="12944"/>
                  </a:lnTo>
                  <a:cubicBezTo>
                    <a:pt x="2716" y="12363"/>
                    <a:pt x="2678" y="8376"/>
                    <a:pt x="2728" y="7456"/>
                  </a:cubicBezTo>
                  <a:cubicBezTo>
                    <a:pt x="2749" y="7062"/>
                    <a:pt x="2782" y="6684"/>
                    <a:pt x="2842" y="6377"/>
                  </a:cubicBezTo>
                  <a:cubicBezTo>
                    <a:pt x="2848" y="6339"/>
                    <a:pt x="2860" y="6301"/>
                    <a:pt x="2865" y="6262"/>
                  </a:cubicBezTo>
                  <a:cubicBezTo>
                    <a:pt x="2963" y="5823"/>
                    <a:pt x="3292" y="5600"/>
                    <a:pt x="3598" y="5588"/>
                  </a:cubicBezTo>
                  <a:cubicBezTo>
                    <a:pt x="3611" y="5588"/>
                    <a:pt x="3624" y="5587"/>
                    <a:pt x="3637" y="5587"/>
                  </a:cubicBezTo>
                  <a:cubicBezTo>
                    <a:pt x="4034" y="5587"/>
                    <a:pt x="4325" y="5824"/>
                    <a:pt x="4432" y="6180"/>
                  </a:cubicBezTo>
                  <a:cubicBezTo>
                    <a:pt x="4437" y="6207"/>
                    <a:pt x="4442" y="6235"/>
                    <a:pt x="4453" y="6262"/>
                  </a:cubicBezTo>
                  <a:cubicBezTo>
                    <a:pt x="4458" y="6278"/>
                    <a:pt x="4465" y="6301"/>
                    <a:pt x="4465" y="6316"/>
                  </a:cubicBezTo>
                  <a:cubicBezTo>
                    <a:pt x="4470" y="6339"/>
                    <a:pt x="4475" y="6356"/>
                    <a:pt x="4480" y="6377"/>
                  </a:cubicBezTo>
                  <a:cubicBezTo>
                    <a:pt x="4497" y="6432"/>
                    <a:pt x="4508" y="6493"/>
                    <a:pt x="4518" y="6553"/>
                  </a:cubicBezTo>
                  <a:lnTo>
                    <a:pt x="4518" y="6569"/>
                  </a:lnTo>
                  <a:cubicBezTo>
                    <a:pt x="4716" y="7598"/>
                    <a:pt x="4705" y="12173"/>
                    <a:pt x="4695" y="12994"/>
                  </a:cubicBezTo>
                  <a:lnTo>
                    <a:pt x="6983" y="12988"/>
                  </a:lnTo>
                  <a:lnTo>
                    <a:pt x="6989" y="9499"/>
                  </a:lnTo>
                  <a:lnTo>
                    <a:pt x="7000" y="9499"/>
                  </a:lnTo>
                  <a:lnTo>
                    <a:pt x="7066" y="9357"/>
                  </a:lnTo>
                  <a:lnTo>
                    <a:pt x="6989" y="9357"/>
                  </a:lnTo>
                  <a:lnTo>
                    <a:pt x="6989" y="7757"/>
                  </a:lnTo>
                  <a:lnTo>
                    <a:pt x="7000" y="7757"/>
                  </a:lnTo>
                  <a:lnTo>
                    <a:pt x="7049" y="7605"/>
                  </a:lnTo>
                  <a:lnTo>
                    <a:pt x="6989" y="7605"/>
                  </a:lnTo>
                  <a:lnTo>
                    <a:pt x="6989" y="6563"/>
                  </a:lnTo>
                  <a:lnTo>
                    <a:pt x="7000" y="6563"/>
                  </a:lnTo>
                  <a:lnTo>
                    <a:pt x="7049" y="6432"/>
                  </a:lnTo>
                  <a:lnTo>
                    <a:pt x="6989" y="6432"/>
                  </a:lnTo>
                  <a:lnTo>
                    <a:pt x="6995" y="3917"/>
                  </a:lnTo>
                  <a:lnTo>
                    <a:pt x="6995" y="4028"/>
                  </a:lnTo>
                  <a:lnTo>
                    <a:pt x="7127" y="3808"/>
                  </a:lnTo>
                  <a:lnTo>
                    <a:pt x="7296" y="3545"/>
                  </a:lnTo>
                  <a:lnTo>
                    <a:pt x="7296" y="3255"/>
                  </a:lnTo>
                  <a:lnTo>
                    <a:pt x="6644" y="3255"/>
                  </a:lnTo>
                  <a:lnTo>
                    <a:pt x="6644" y="2471"/>
                  </a:lnTo>
                  <a:lnTo>
                    <a:pt x="6409" y="2471"/>
                  </a:lnTo>
                  <a:lnTo>
                    <a:pt x="6409" y="1853"/>
                  </a:lnTo>
                  <a:lnTo>
                    <a:pt x="6068" y="1853"/>
                  </a:lnTo>
                  <a:lnTo>
                    <a:pt x="6068" y="835"/>
                  </a:lnTo>
                  <a:lnTo>
                    <a:pt x="4979" y="828"/>
                  </a:lnTo>
                  <a:lnTo>
                    <a:pt x="4979" y="588"/>
                  </a:lnTo>
                  <a:lnTo>
                    <a:pt x="4683" y="588"/>
                  </a:lnTo>
                  <a:cubicBezTo>
                    <a:pt x="4667" y="565"/>
                    <a:pt x="4453" y="319"/>
                    <a:pt x="3977" y="198"/>
                  </a:cubicBezTo>
                  <a:lnTo>
                    <a:pt x="3977" y="67"/>
                  </a:lnTo>
                  <a:cubicBezTo>
                    <a:pt x="3787" y="19"/>
                    <a:pt x="3602" y="0"/>
                    <a:pt x="3445" y="0"/>
                  </a:cubicBezTo>
                  <a:close/>
                </a:path>
              </a:pathLst>
            </a:custGeom>
            <a:solidFill>
              <a:schemeClr val="bg1">
                <a:lumMod val="95000"/>
              </a:schemeClr>
            </a:solidFill>
            <a:ln>
              <a:noFill/>
            </a:ln>
          </p:spPr>
          <p:txBody>
            <a:bodyPr spcFirstLastPara="1" wrap="square" lIns="54855" tIns="54855" rIns="54855" bIns="54855" anchor="ctr" anchorCtr="0">
              <a:noAutofit/>
            </a:bodyPr>
            <a:lstStyle/>
            <a:p>
              <a:pPr defTabSz="548640" eaLnBrk="1" fontAlgn="auto" hangingPunct="1">
                <a:spcBef>
                  <a:spcPts val="0"/>
                </a:spcBef>
                <a:spcAft>
                  <a:spcPts val="0"/>
                </a:spcAft>
              </a:pPr>
              <a:endParaRPr sz="1080">
                <a:solidFill>
                  <a:prstClr val="black"/>
                </a:solidFill>
                <a:latin typeface="Calibri" panose="020F0502020204030204"/>
              </a:endParaRPr>
            </a:p>
          </p:txBody>
        </p:sp>
      </p:grpSp>
      <p:sp>
        <p:nvSpPr>
          <p:cNvPr id="22" name="Text Placeholder 32">
            <a:extLst>
              <a:ext uri="{FF2B5EF4-FFF2-40B4-BE49-F238E27FC236}">
                <a16:creationId xmlns:a16="http://schemas.microsoft.com/office/drawing/2014/main" id="{9322373C-5E38-075F-71D2-4B89D33DC975}"/>
              </a:ext>
            </a:extLst>
          </p:cNvPr>
          <p:cNvSpPr txBox="1">
            <a:spLocks/>
          </p:cNvSpPr>
          <p:nvPr/>
        </p:nvSpPr>
        <p:spPr>
          <a:xfrm>
            <a:off x="1" y="960345"/>
            <a:ext cx="7315199" cy="327702"/>
          </a:xfrm>
          <a:prstGeom prst="rect">
            <a:avLst/>
          </a:prstGeom>
        </p:spPr>
        <p:txBody>
          <a:bodyPr anchor="ctr">
            <a:noAutofit/>
          </a:bodyPr>
          <a:lstStyle>
            <a:lvl1pPr marL="0" indent="0" algn="l" defTabSz="914400" rtl="0" eaLnBrk="1" latinLnBrk="0" hangingPunct="1">
              <a:lnSpc>
                <a:spcPct val="90000"/>
              </a:lnSpc>
              <a:spcBef>
                <a:spcPts val="1000"/>
              </a:spcBef>
              <a:buFontTx/>
              <a:buNone/>
              <a:defRPr sz="2400" b="1" kern="1200" baseline="0">
                <a:solidFill>
                  <a:srgbClr val="3F1C8E"/>
                </a:solidFill>
                <a:latin typeface="Avenir" panose="020B0503020203020204"/>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548640" fontAlgn="auto">
              <a:spcBef>
                <a:spcPts val="600"/>
              </a:spcBef>
              <a:spcAft>
                <a:spcPts val="0"/>
              </a:spcAft>
            </a:pPr>
            <a:r>
              <a:rPr lang="en-US" sz="2160" dirty="0">
                <a:ln w="0"/>
                <a:solidFill>
                  <a:srgbClr val="5242BF"/>
                </a:solidFill>
                <a:effectLst>
                  <a:outerShdw blurRad="38100" dist="19050" dir="2700000" algn="tl" rotWithShape="0">
                    <a:prstClr val="black">
                      <a:alpha val="40000"/>
                    </a:prstClr>
                  </a:outerShdw>
                </a:effectLst>
                <a:latin typeface="Poppins"/>
                <a:cs typeface="Poppins"/>
              </a:rPr>
              <a:t>Timeline for Testing (T)</a:t>
            </a:r>
          </a:p>
        </p:txBody>
      </p:sp>
      <p:graphicFrame>
        <p:nvGraphicFramePr>
          <p:cNvPr id="21" name="Table 20"/>
          <p:cNvGraphicFramePr>
            <a:graphicFrameLocks noGrp="1"/>
          </p:cNvGraphicFramePr>
          <p:nvPr/>
        </p:nvGraphicFramePr>
        <p:xfrm>
          <a:off x="403018" y="1562591"/>
          <a:ext cx="6424099" cy="2646498"/>
        </p:xfrm>
        <a:graphic>
          <a:graphicData uri="http://schemas.openxmlformats.org/drawingml/2006/table">
            <a:tbl>
              <a:tblPr firstRow="1" bandRow="1">
                <a:tableStyleId>{FABFCF23-3B69-468F-B69F-88F6DE6A72F2}</a:tableStyleId>
              </a:tblPr>
              <a:tblGrid>
                <a:gridCol w="731396">
                  <a:extLst>
                    <a:ext uri="{9D8B030D-6E8A-4147-A177-3AD203B41FA5}">
                      <a16:colId xmlns:a16="http://schemas.microsoft.com/office/drawing/2014/main" val="2030073342"/>
                    </a:ext>
                  </a:extLst>
                </a:gridCol>
                <a:gridCol w="4083520">
                  <a:extLst>
                    <a:ext uri="{9D8B030D-6E8A-4147-A177-3AD203B41FA5}">
                      <a16:colId xmlns:a16="http://schemas.microsoft.com/office/drawing/2014/main" val="2342379316"/>
                    </a:ext>
                  </a:extLst>
                </a:gridCol>
                <a:gridCol w="1609183">
                  <a:extLst>
                    <a:ext uri="{9D8B030D-6E8A-4147-A177-3AD203B41FA5}">
                      <a16:colId xmlns:a16="http://schemas.microsoft.com/office/drawing/2014/main" val="4165061270"/>
                    </a:ext>
                  </a:extLst>
                </a:gridCol>
              </a:tblGrid>
              <a:tr h="271610">
                <a:tc>
                  <a:txBody>
                    <a:bodyPr/>
                    <a:lstStyle/>
                    <a:p>
                      <a:pPr algn="ctr"/>
                      <a:r>
                        <a:rPr lang="en-US" sz="800" dirty="0"/>
                        <a:t>Sl.</a:t>
                      </a:r>
                      <a:r>
                        <a:rPr lang="en-US" sz="800" baseline="0" dirty="0"/>
                        <a:t> No.</a:t>
                      </a:r>
                      <a:endParaRPr lang="en-US" sz="800" dirty="0"/>
                    </a:p>
                  </a:txBody>
                  <a:tcPr marL="54864" marR="54864"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800" dirty="0"/>
                        <a:t>Activity</a:t>
                      </a:r>
                    </a:p>
                  </a:txBody>
                  <a:tcPr marL="54864" marR="54864"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800" dirty="0"/>
                        <a:t>Date</a:t>
                      </a:r>
                      <a:r>
                        <a:rPr lang="en-US" sz="800" baseline="0" dirty="0"/>
                        <a:t> &amp; Time</a:t>
                      </a:r>
                      <a:endParaRPr lang="en-US" sz="800" dirty="0"/>
                    </a:p>
                  </a:txBody>
                  <a:tcPr marL="54864" marR="54864"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32347811"/>
                  </a:ext>
                </a:extLst>
              </a:tr>
              <a:tr h="274337">
                <a:tc>
                  <a:txBody>
                    <a:bodyPr/>
                    <a:lstStyle/>
                    <a:p>
                      <a:pPr algn="ctr"/>
                      <a:r>
                        <a:rPr lang="en-US" sz="900" dirty="0"/>
                        <a:t>1</a:t>
                      </a:r>
                    </a:p>
                  </a:txBody>
                  <a:tcPr marL="54864" marR="54864"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900" dirty="0"/>
                        <a:t>User</a:t>
                      </a:r>
                      <a:r>
                        <a:rPr lang="en-US" sz="900" baseline="0" dirty="0"/>
                        <a:t> Onboarding of BLOs as PRO</a:t>
                      </a:r>
                      <a:endParaRPr lang="en-US" sz="900" dirty="0"/>
                    </a:p>
                  </a:txBody>
                  <a:tcPr marL="54864" marR="54864"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dirty="0"/>
                        <a:t>(T – 1) Day</a:t>
                      </a:r>
                    </a:p>
                  </a:txBody>
                  <a:tcPr marL="54864" marR="54864"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82662018"/>
                  </a:ext>
                </a:extLst>
              </a:tr>
              <a:tr h="289149">
                <a:tc>
                  <a:txBody>
                    <a:bodyPr/>
                    <a:lstStyle/>
                    <a:p>
                      <a:pPr algn="ctr"/>
                      <a:r>
                        <a:rPr lang="en-US" sz="900" dirty="0"/>
                        <a:t>2</a:t>
                      </a:r>
                    </a:p>
                  </a:txBody>
                  <a:tcPr marL="54864" marR="54864"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900" dirty="0"/>
                        <a:t>Login and verification of </a:t>
                      </a:r>
                      <a:r>
                        <a:rPr lang="en-US" sz="900" baseline="0" dirty="0"/>
                        <a:t>Polling Station in PRO App- ECINET</a:t>
                      </a:r>
                      <a:endParaRPr lang="en-US" sz="900" dirty="0"/>
                    </a:p>
                  </a:txBody>
                  <a:tcPr marL="54864" marR="54864"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dirty="0"/>
                        <a:t>(T – 1) Day</a:t>
                      </a:r>
                    </a:p>
                  </a:txBody>
                  <a:tcPr marL="54864" marR="54864"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73018295"/>
                  </a:ext>
                </a:extLst>
              </a:tr>
              <a:tr h="329184">
                <a:tc>
                  <a:txBody>
                    <a:bodyPr/>
                    <a:lstStyle/>
                    <a:p>
                      <a:pPr algn="ctr"/>
                      <a:r>
                        <a:rPr lang="en-US" sz="900" dirty="0"/>
                        <a:t>3</a:t>
                      </a:r>
                    </a:p>
                  </a:txBody>
                  <a:tcPr marL="54864" marR="54864"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900" dirty="0"/>
                        <a:t>Mark Poll party arrived status</a:t>
                      </a:r>
                    </a:p>
                  </a:txBody>
                  <a:tcPr marL="54864" marR="54864"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dirty="0"/>
                        <a:t>(T) Day</a:t>
                      </a:r>
                    </a:p>
                    <a:p>
                      <a:pPr algn="ctr"/>
                      <a:r>
                        <a:rPr lang="en-US" sz="900" b="1" dirty="0"/>
                        <a:t>(8:45</a:t>
                      </a:r>
                      <a:r>
                        <a:rPr lang="en-US" sz="900" b="1" baseline="0" dirty="0"/>
                        <a:t> AM – 09:00 AM)</a:t>
                      </a:r>
                      <a:endParaRPr lang="en-US" sz="900" b="1" dirty="0"/>
                    </a:p>
                  </a:txBody>
                  <a:tcPr marL="54864" marR="54864"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6619056"/>
                  </a:ext>
                </a:extLst>
              </a:tr>
              <a:tr h="341673">
                <a:tc>
                  <a:txBody>
                    <a:bodyPr/>
                    <a:lstStyle/>
                    <a:p>
                      <a:pPr algn="ctr"/>
                      <a:r>
                        <a:rPr lang="en-US" sz="900" dirty="0"/>
                        <a:t>4</a:t>
                      </a:r>
                    </a:p>
                  </a:txBody>
                  <a:tcPr marL="54864" marR="54864"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900" dirty="0"/>
                        <a:t>Marking</a:t>
                      </a:r>
                      <a:r>
                        <a:rPr lang="en-US" sz="900" baseline="0" dirty="0"/>
                        <a:t> of Mock Poll Status</a:t>
                      </a:r>
                      <a:endParaRPr lang="en-US" sz="900" dirty="0"/>
                    </a:p>
                  </a:txBody>
                  <a:tcPr marL="54864" marR="54864"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dirty="0"/>
                        <a:t>(T) Day</a:t>
                      </a:r>
                    </a:p>
                    <a:p>
                      <a:pPr algn="ctr"/>
                      <a:r>
                        <a:rPr lang="en-US" sz="900" b="1" dirty="0"/>
                        <a:t>(8:45</a:t>
                      </a:r>
                      <a:r>
                        <a:rPr lang="en-US" sz="900" b="1" baseline="0" dirty="0"/>
                        <a:t> AM – 09:00 AM)</a:t>
                      </a:r>
                      <a:endParaRPr lang="en-US" sz="900" b="1" dirty="0"/>
                    </a:p>
                  </a:txBody>
                  <a:tcPr marL="54864" marR="54864"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29286451"/>
                  </a:ext>
                </a:extLst>
              </a:tr>
              <a:tr h="341673">
                <a:tc>
                  <a:txBody>
                    <a:bodyPr/>
                    <a:lstStyle/>
                    <a:p>
                      <a:pPr algn="ctr"/>
                      <a:r>
                        <a:rPr lang="en-US" sz="900" dirty="0"/>
                        <a:t>5</a:t>
                      </a:r>
                    </a:p>
                  </a:txBody>
                  <a:tcPr marL="54864" marR="54864"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900" dirty="0"/>
                        <a:t>Marking of Poll Start Status</a:t>
                      </a:r>
                    </a:p>
                  </a:txBody>
                  <a:tcPr marL="54864" marR="54864"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dirty="0"/>
                        <a:t>(T) Day</a:t>
                      </a:r>
                    </a:p>
                    <a:p>
                      <a:pPr algn="ctr"/>
                      <a:r>
                        <a:rPr lang="en-US" sz="900" b="1" dirty="0"/>
                        <a:t>(8:45</a:t>
                      </a:r>
                      <a:r>
                        <a:rPr lang="en-US" sz="900" b="1" baseline="0" dirty="0"/>
                        <a:t> AM – 09:00 AM)</a:t>
                      </a:r>
                      <a:endParaRPr lang="en-US" sz="900" b="1" dirty="0"/>
                    </a:p>
                  </a:txBody>
                  <a:tcPr marL="54864" marR="54864"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14631001"/>
                  </a:ext>
                </a:extLst>
              </a:tr>
              <a:tr h="457200">
                <a:tc>
                  <a:txBody>
                    <a:bodyPr/>
                    <a:lstStyle/>
                    <a:p>
                      <a:pPr algn="ctr"/>
                      <a:r>
                        <a:rPr lang="en-US" sz="900" dirty="0"/>
                        <a:t>6</a:t>
                      </a:r>
                    </a:p>
                  </a:txBody>
                  <a:tcPr marL="54864" marR="54864"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900" dirty="0"/>
                        <a:t>Two hourly polling trends </a:t>
                      </a:r>
                      <a:r>
                        <a:rPr lang="en-US" sz="900" baseline="0" dirty="0"/>
                        <a:t>data entry for </a:t>
                      </a:r>
                      <a:r>
                        <a:rPr lang="en-US" sz="900" b="1" baseline="0" dirty="0"/>
                        <a:t>9 AM</a:t>
                      </a:r>
                      <a:r>
                        <a:rPr lang="en-US" sz="900" b="0" baseline="0" dirty="0"/>
                        <a:t>,</a:t>
                      </a:r>
                      <a:r>
                        <a:rPr lang="en-US" sz="900" b="1" baseline="0" dirty="0"/>
                        <a:t> 11 AM</a:t>
                      </a:r>
                      <a:r>
                        <a:rPr lang="en-US" sz="900" b="0" baseline="0" dirty="0"/>
                        <a:t>,</a:t>
                      </a:r>
                      <a:r>
                        <a:rPr lang="en-US" sz="900" b="1" baseline="0" dirty="0"/>
                        <a:t> 1 PM</a:t>
                      </a:r>
                      <a:r>
                        <a:rPr lang="en-US" sz="900" b="0" baseline="0" dirty="0"/>
                        <a:t>,</a:t>
                      </a:r>
                      <a:r>
                        <a:rPr lang="en-US" sz="900" b="1" baseline="0" dirty="0"/>
                        <a:t> 3 PM</a:t>
                      </a:r>
                      <a:r>
                        <a:rPr lang="en-US" sz="900" baseline="0" dirty="0"/>
                        <a:t> and </a:t>
                      </a:r>
                      <a:r>
                        <a:rPr lang="en-US" sz="900" b="1" baseline="0" dirty="0"/>
                        <a:t>5 PM</a:t>
                      </a:r>
                      <a:r>
                        <a:rPr lang="en-US" sz="900" baseline="0" dirty="0"/>
                        <a:t> Slot.</a:t>
                      </a:r>
                      <a:endParaRPr lang="en-US" sz="900" dirty="0"/>
                    </a:p>
                  </a:txBody>
                  <a:tcPr marL="54864" marR="54864"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dirty="0"/>
                        <a:t>(T) Day</a:t>
                      </a:r>
                    </a:p>
                    <a:p>
                      <a:pPr algn="ctr"/>
                      <a:r>
                        <a:rPr lang="en-US" sz="900" b="1" dirty="0"/>
                        <a:t>(09:05 AM, 11:05 AM, 01:05 PM, 03:05 PM, 05:05 PM)</a:t>
                      </a:r>
                    </a:p>
                  </a:txBody>
                  <a:tcPr marL="54864" marR="54864"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20985627"/>
                  </a:ext>
                </a:extLst>
              </a:tr>
              <a:tr h="341673">
                <a:tc>
                  <a:txBody>
                    <a:bodyPr/>
                    <a:lstStyle/>
                    <a:p>
                      <a:pPr algn="ctr"/>
                      <a:r>
                        <a:rPr lang="en-US" sz="900" dirty="0"/>
                        <a:t>7</a:t>
                      </a:r>
                    </a:p>
                  </a:txBody>
                  <a:tcPr marL="54864" marR="54864"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900" dirty="0"/>
                        <a:t>Close</a:t>
                      </a:r>
                      <a:r>
                        <a:rPr lang="en-US" sz="900" baseline="0" dirty="0"/>
                        <a:t> of Poll data entry</a:t>
                      </a:r>
                      <a:endParaRPr lang="en-US" sz="900" dirty="0"/>
                    </a:p>
                  </a:txBody>
                  <a:tcPr marL="54864" marR="54864"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dirty="0"/>
                        <a:t>(T) Day</a:t>
                      </a:r>
                    </a:p>
                    <a:p>
                      <a:pPr algn="ctr"/>
                      <a:r>
                        <a:rPr lang="en-US" sz="900" b="1" dirty="0"/>
                        <a:t>(After 05:30 PM)</a:t>
                      </a:r>
                    </a:p>
                  </a:txBody>
                  <a:tcPr marL="54864" marR="54864"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31523764"/>
                  </a:ext>
                </a:extLst>
              </a:tr>
            </a:tbl>
          </a:graphicData>
        </a:graphic>
      </p:graphicFrame>
    </p:spTree>
    <p:extLst>
      <p:ext uri="{BB962C8B-B14F-4D97-AF65-F5344CB8AC3E}">
        <p14:creationId xmlns:p14="http://schemas.microsoft.com/office/powerpoint/2010/main" val="3858825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AutoShape 2" descr="Image result for Four types of disabilities"/>
          <p:cNvSpPr>
            <a:spLocks noChangeAspect="1" noChangeArrowheads="1"/>
          </p:cNvSpPr>
          <p:nvPr/>
        </p:nvSpPr>
        <p:spPr bwMode="auto">
          <a:xfrm>
            <a:off x="1007746" y="14287"/>
            <a:ext cx="1400175" cy="1400176"/>
          </a:xfrm>
          <a:prstGeom prst="rect">
            <a:avLst/>
          </a:prstGeom>
          <a:noFill/>
        </p:spPr>
        <p:txBody>
          <a:bodyPr vert="horz" wrap="square" lIns="54864" tIns="27432" rIns="54864" bIns="27432" numCol="1" anchor="t" anchorCtr="0" compatLnSpc="1"/>
          <a:lstStyle/>
          <a:p>
            <a:pPr defTabSz="342900"/>
            <a:endParaRPr lang="en-US" sz="1080">
              <a:solidFill>
                <a:prstClr val="black"/>
              </a:solidFill>
            </a:endParaRPr>
          </a:p>
        </p:txBody>
      </p:sp>
      <p:sp>
        <p:nvSpPr>
          <p:cNvPr id="39940" name="AutoShape 4" descr="Image result for Four types of disabilities"/>
          <p:cNvSpPr>
            <a:spLocks noChangeAspect="1" noChangeArrowheads="1"/>
          </p:cNvSpPr>
          <p:nvPr/>
        </p:nvSpPr>
        <p:spPr bwMode="auto">
          <a:xfrm>
            <a:off x="1007746" y="14287"/>
            <a:ext cx="1400175" cy="1400176"/>
          </a:xfrm>
          <a:prstGeom prst="rect">
            <a:avLst/>
          </a:prstGeom>
          <a:noFill/>
        </p:spPr>
        <p:txBody>
          <a:bodyPr vert="horz" wrap="square" lIns="54864" tIns="27432" rIns="54864" bIns="27432" numCol="1" anchor="t" anchorCtr="0" compatLnSpc="1"/>
          <a:lstStyle/>
          <a:p>
            <a:pPr defTabSz="342900"/>
            <a:endParaRPr lang="en-US" sz="1080">
              <a:solidFill>
                <a:prstClr val="black"/>
              </a:solidFill>
            </a:endParaRPr>
          </a:p>
        </p:txBody>
      </p:sp>
      <p:sp>
        <p:nvSpPr>
          <p:cNvPr id="7" name="Content Placeholder 6"/>
          <p:cNvSpPr>
            <a:spLocks noGrp="1"/>
          </p:cNvSpPr>
          <p:nvPr>
            <p:ph idx="4294967295"/>
          </p:nvPr>
        </p:nvSpPr>
        <p:spPr>
          <a:xfrm>
            <a:off x="0" y="0"/>
            <a:ext cx="7399782" cy="5486400"/>
          </a:xfrm>
          <a:solidFill>
            <a:srgbClr val="FFF5D6"/>
          </a:solidFill>
        </p:spPr>
        <p:txBody>
          <a:bodyPr/>
          <a:lstStyle/>
          <a:p>
            <a:pPr>
              <a:buNone/>
            </a:pPr>
            <a:endParaRPr lang="en-US" sz="1440" b="1" dirty="0">
              <a:solidFill>
                <a:srgbClr val="C00000"/>
              </a:solidFill>
              <a:effectLst>
                <a:outerShdw blurRad="53975" dist="22860" dir="5400000" algn="tl" rotWithShape="0">
                  <a:srgbClr val="000000">
                    <a:alpha val="55000"/>
                  </a:srgbClr>
                </a:outerShdw>
              </a:effectLst>
            </a:endParaRPr>
          </a:p>
          <a:p>
            <a:pPr algn="just">
              <a:buClr>
                <a:srgbClr val="C00000"/>
              </a:buClr>
              <a:buSzPct val="100000"/>
            </a:pPr>
            <a:endParaRPr lang="en-US" sz="960" b="1" dirty="0">
              <a:solidFill>
                <a:srgbClr val="002060"/>
              </a:solidFill>
              <a:effectLst>
                <a:outerShdw blurRad="53975" dist="22860" dir="5400000" algn="tl" rotWithShape="0">
                  <a:srgbClr val="000000">
                    <a:alpha val="55000"/>
                  </a:srgbClr>
                </a:outerShdw>
              </a:effectLst>
            </a:endParaRPr>
          </a:p>
          <a:p>
            <a:pPr algn="just">
              <a:buClr>
                <a:srgbClr val="C00000"/>
              </a:buClr>
              <a:buSzPct val="100000"/>
            </a:pPr>
            <a:endParaRPr lang="en-US" sz="960" b="1" dirty="0">
              <a:solidFill>
                <a:srgbClr val="002060"/>
              </a:solidFill>
              <a:effectLst>
                <a:outerShdw blurRad="53975" dist="22860" dir="5400000" algn="tl" rotWithShape="0">
                  <a:srgbClr val="000000">
                    <a:alpha val="55000"/>
                  </a:srgbClr>
                </a:outerShdw>
              </a:effectLst>
            </a:endParaRPr>
          </a:p>
          <a:p>
            <a:pPr>
              <a:buClr>
                <a:srgbClr val="C00000"/>
              </a:buClr>
              <a:buNone/>
            </a:pPr>
            <a:endParaRPr lang="en-IN" sz="960" dirty="0"/>
          </a:p>
        </p:txBody>
      </p:sp>
      <p:sp>
        <p:nvSpPr>
          <p:cNvPr id="8" name="Slide Number Placeholder 7"/>
          <p:cNvSpPr>
            <a:spLocks noGrp="1"/>
          </p:cNvSpPr>
          <p:nvPr>
            <p:ph type="sldNum" sz="quarter" idx="12"/>
          </p:nvPr>
        </p:nvSpPr>
        <p:spPr/>
        <p:txBody>
          <a:bodyPr/>
          <a:lstStyle/>
          <a:p>
            <a:fld id="{B6F15528-21DE-4FAA-801E-634DDDAF4B2B}" type="slidenum">
              <a:rPr lang="en-US" sz="480" smtClean="0">
                <a:solidFill>
                  <a:prstClr val="black">
                    <a:tint val="75000"/>
                  </a:prstClr>
                </a:solidFill>
              </a:rPr>
              <a:t>175</a:t>
            </a:fld>
            <a:endParaRPr lang="en-US" sz="480">
              <a:solidFill>
                <a:prstClr val="black">
                  <a:tint val="75000"/>
                </a:prstClr>
              </a:solidFill>
            </a:endParaRPr>
          </a:p>
        </p:txBody>
      </p:sp>
      <p:pic>
        <p:nvPicPr>
          <p:cNvPr id="9" name="Picture 8" descr="https://ecisveep.nic.in/uploads/monthly_2018_06/pwd.thumb.jpg.503ceda7775071a92e5e5e2d54378567.jpg"/>
          <p:cNvPicPr/>
          <p:nvPr/>
        </p:nvPicPr>
        <p:blipFill>
          <a:blip r:embed="rId2"/>
          <a:srcRect/>
          <a:stretch>
            <a:fillRect/>
          </a:stretch>
        </p:blipFill>
        <p:spPr bwMode="auto">
          <a:xfrm>
            <a:off x="2323517" y="4622548"/>
            <a:ext cx="3013096" cy="662940"/>
          </a:xfrm>
          <a:prstGeom prst="rect">
            <a:avLst/>
          </a:prstGeom>
          <a:noFill/>
          <a:ln w="9525">
            <a:noFill/>
            <a:miter lim="800000"/>
            <a:headEnd/>
            <a:tailEnd/>
          </a:ln>
        </p:spPr>
      </p:pic>
      <p:pic>
        <p:nvPicPr>
          <p:cNvPr id="10" name="Picture 6"/>
          <p:cNvPicPr>
            <a:picLocks noChangeAspect="1" noChangeArrowheads="1"/>
          </p:cNvPicPr>
          <p:nvPr/>
        </p:nvPicPr>
        <p:blipFill>
          <a:blip r:embed="rId3"/>
          <a:srcRect/>
          <a:stretch>
            <a:fillRect/>
          </a:stretch>
        </p:blipFill>
        <p:spPr bwMode="auto">
          <a:xfrm>
            <a:off x="3215641" y="129401"/>
            <a:ext cx="822960" cy="777240"/>
          </a:xfrm>
          <a:prstGeom prst="rect">
            <a:avLst/>
          </a:prstGeom>
          <a:noFill/>
          <a:ln w="9525">
            <a:noFill/>
            <a:miter lim="800000"/>
            <a:headEnd/>
            <a:tailEnd/>
          </a:ln>
          <a:effectLst/>
        </p:spPr>
      </p:pic>
      <p:pic>
        <p:nvPicPr>
          <p:cNvPr id="2" name="Picture 1"/>
          <p:cNvPicPr>
            <a:picLocks noChangeAspect="1"/>
          </p:cNvPicPr>
          <p:nvPr/>
        </p:nvPicPr>
        <p:blipFill rotWithShape="1">
          <a:blip r:embed="rId4" cstate="print">
            <a:extLst>
              <a:ext uri="{28A0092B-C50C-407E-A947-70E740481C1C}">
                <a14:useLocalDpi xmlns:a14="http://schemas.microsoft.com/office/drawing/2010/main" val="0"/>
              </a:ext>
            </a:extLst>
          </a:blip>
          <a:srcRect l="14292" t="31826" r="13803" b="35804"/>
          <a:stretch>
            <a:fillRect/>
          </a:stretch>
        </p:blipFill>
        <p:spPr>
          <a:xfrm>
            <a:off x="1748300" y="1067791"/>
            <a:ext cx="3903182" cy="1523009"/>
          </a:xfrm>
          <a:prstGeom prst="rect">
            <a:avLst/>
          </a:prstGeom>
        </p:spPr>
      </p:pic>
      <p:sp>
        <p:nvSpPr>
          <p:cNvPr id="11" name="Content Placeholder 2"/>
          <p:cNvSpPr txBox="1"/>
          <p:nvPr/>
        </p:nvSpPr>
        <p:spPr bwMode="auto">
          <a:xfrm>
            <a:off x="1191895" y="3191510"/>
            <a:ext cx="5116195" cy="1219200"/>
          </a:xfrm>
          <a:prstGeom prst="rect">
            <a:avLst/>
          </a:prstGeom>
          <a:noFill/>
          <a:ln w="9525">
            <a:noFill/>
            <a:miter lim="800000"/>
          </a:ln>
        </p:spPr>
        <p:txBody>
          <a:bodyPr vert="horz" wrap="square" lIns="58521" tIns="29260" rIns="58521" bIns="29260" numCol="1" anchor="t" anchorCtr="0" compatLnSpc="1"/>
          <a:lstStyle>
            <a:lvl1pPr marL="341630" indent="-341630" algn="l" defTabSz="913130" rtl="0" eaLnBrk="0" fontAlgn="base" hangingPunct="0">
              <a:spcBef>
                <a:spcPct val="20000"/>
              </a:spcBef>
              <a:spcAft>
                <a:spcPct val="0"/>
              </a:spcAft>
              <a:buFont typeface="Arial" panose="020B0604020202020204" pitchFamily="34" charset="0"/>
              <a:buChar char="•"/>
              <a:defRPr sz="3250" kern="1200">
                <a:solidFill>
                  <a:schemeClr val="tx1"/>
                </a:solidFill>
                <a:latin typeface="+mn-lt"/>
                <a:ea typeface="+mn-ea"/>
                <a:cs typeface="+mn-cs"/>
              </a:defRPr>
            </a:lvl1pPr>
            <a:lvl2pPr marL="742315" indent="-285750" algn="l" defTabSz="913130" rtl="0" eaLnBrk="0" fontAlgn="base" hangingPunct="0">
              <a:spcBef>
                <a:spcPct val="20000"/>
              </a:spcBef>
              <a:spcAft>
                <a:spcPct val="0"/>
              </a:spcAft>
              <a:buFont typeface="Arial" panose="020B0604020202020204" pitchFamily="34" charset="0"/>
              <a:buChar char="–"/>
              <a:defRPr sz="2750" kern="1200">
                <a:solidFill>
                  <a:schemeClr val="tx1"/>
                </a:solidFill>
                <a:latin typeface="+mn-lt"/>
                <a:ea typeface="+mn-ea"/>
                <a:cs typeface="+mn-cs"/>
              </a:defRPr>
            </a:lvl2pPr>
            <a:lvl3pPr marL="1143000" indent="-228600" algn="l" defTabSz="913130" rtl="0" eaLnBrk="0" fontAlgn="base" hangingPunct="0">
              <a:spcBef>
                <a:spcPct val="20000"/>
              </a:spcBef>
              <a:spcAft>
                <a:spcPct val="0"/>
              </a:spcAft>
              <a:buFont typeface="Arial" panose="020B0604020202020204" pitchFamily="34" charset="0"/>
              <a:buChar char="•"/>
              <a:defRPr sz="2375" kern="1200">
                <a:solidFill>
                  <a:schemeClr val="tx1"/>
                </a:solidFill>
                <a:latin typeface="+mn-lt"/>
                <a:ea typeface="+mn-ea"/>
                <a:cs typeface="+mn-cs"/>
              </a:defRPr>
            </a:lvl3pPr>
            <a:lvl4pPr marL="1599565" indent="-228600" algn="l" defTabSz="91313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6130" indent="-228600" algn="l" defTabSz="91313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3130" rtl="0" eaLnBrk="0" fontAlgn="base" latinLnBrk="0" hangingPunct="0">
              <a:lnSpc>
                <a:spcPct val="100000"/>
              </a:lnSpc>
              <a:spcBef>
                <a:spcPct val="20000"/>
              </a:spcBef>
              <a:spcAft>
                <a:spcPct val="0"/>
              </a:spcAft>
              <a:buClrTx/>
              <a:buSzTx/>
              <a:buFont typeface="Arial" panose="020B0604020202020204" pitchFamily="34" charset="0"/>
              <a:buNone/>
              <a:defRPr/>
            </a:pPr>
            <a:r>
              <a:rPr kumimoji="0" lang="en-IN" sz="6600" b="0" i="0" u="none" strike="noStrike" kern="1200" cap="none" spc="0" normalizeH="0" baseline="0" noProof="0" dirty="0">
                <a:ln>
                  <a:noFill/>
                </a:ln>
                <a:solidFill>
                  <a:srgbClr val="C00000"/>
                </a:solidFill>
                <a:effectLst/>
                <a:uLnTx/>
                <a:uFillTx/>
                <a:latin typeface="Broadway" panose="04040905080B02020502" pitchFamily="82" charset="0"/>
                <a:ea typeface="+mn-ea"/>
                <a:cs typeface="+mn-cs"/>
              </a:rPr>
              <a:t>Thank You</a:t>
            </a:r>
          </a:p>
        </p:txBody>
      </p:sp>
    </p:spTree>
  </p:cSld>
  <p:clrMapOvr>
    <a:masterClrMapping/>
  </p:clrMapOvr>
</p:sld>
</file>

<file path=ppt/theme/theme1.xml><?xml version="1.0" encoding="utf-8"?>
<a:theme xmlns:a="http://schemas.openxmlformats.org/drawingml/2006/main" name="Office Theme">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Austin</Template>
  <TotalTime>23</TotalTime>
  <Words>12691</Words>
  <Application>Microsoft Office PowerPoint</Application>
  <PresentationFormat>Custom</PresentationFormat>
  <Paragraphs>1268</Paragraphs>
  <Slides>175</Slides>
  <Notes>3</Notes>
  <HiddenSlides>0</HiddenSlides>
  <MMClips>0</MMClips>
  <ScaleCrop>false</ScaleCrop>
  <HeadingPairs>
    <vt:vector size="8" baseType="variant">
      <vt:variant>
        <vt:lpstr>Fonts Used</vt:lpstr>
      </vt:variant>
      <vt:variant>
        <vt:i4>25</vt:i4>
      </vt:variant>
      <vt:variant>
        <vt:lpstr>Theme</vt:lpstr>
      </vt:variant>
      <vt:variant>
        <vt:i4>6</vt:i4>
      </vt:variant>
      <vt:variant>
        <vt:lpstr>Embedded OLE Servers</vt:lpstr>
      </vt:variant>
      <vt:variant>
        <vt:i4>1</vt:i4>
      </vt:variant>
      <vt:variant>
        <vt:lpstr>Slide Titles</vt:lpstr>
      </vt:variant>
      <vt:variant>
        <vt:i4>175</vt:i4>
      </vt:variant>
    </vt:vector>
  </HeadingPairs>
  <TitlesOfParts>
    <vt:vector size="207" baseType="lpstr">
      <vt:lpstr>Arial</vt:lpstr>
      <vt:lpstr>Arvo</vt:lpstr>
      <vt:lpstr>Bookman Old Style</vt:lpstr>
      <vt:lpstr>Broadway</vt:lpstr>
      <vt:lpstr>Calibri</vt:lpstr>
      <vt:lpstr>Calibri Light</vt:lpstr>
      <vt:lpstr>Cambria</vt:lpstr>
      <vt:lpstr>Candara</vt:lpstr>
      <vt:lpstr>Century Gothic</vt:lpstr>
      <vt:lpstr>Courier New</vt:lpstr>
      <vt:lpstr>Eras Medium ITC</vt:lpstr>
      <vt:lpstr>Gill Sans MT</vt:lpstr>
      <vt:lpstr>inherit</vt:lpstr>
      <vt:lpstr>Mangal</vt:lpstr>
      <vt:lpstr>Nirmala UI</vt:lpstr>
      <vt:lpstr>Open Sans</vt:lpstr>
      <vt:lpstr>Poppins</vt:lpstr>
      <vt:lpstr>Poppins Medium</vt:lpstr>
      <vt:lpstr>Symbol</vt:lpstr>
      <vt:lpstr>Tahoma</vt:lpstr>
      <vt:lpstr>Times New Roman</vt:lpstr>
      <vt:lpstr>Tw Cen MT</vt:lpstr>
      <vt:lpstr>Vrinda</vt:lpstr>
      <vt:lpstr>Wingdings</vt:lpstr>
      <vt:lpstr>Wingdings 2</vt:lpstr>
      <vt:lpstr>Office Theme</vt:lpstr>
      <vt:lpstr>Droplet</vt:lpstr>
      <vt:lpstr>1_Office Theme</vt:lpstr>
      <vt:lpstr>3_Office Theme</vt:lpstr>
      <vt:lpstr>2_Office Theme</vt:lpstr>
      <vt:lpstr>5_Office Theme</vt:lpstr>
      <vt:lpstr>Photo Editor Photo</vt:lpstr>
      <vt:lpstr>   TRAINING  OF  POLLING PERSONNEL</vt:lpstr>
      <vt:lpstr>Index </vt:lpstr>
      <vt:lpstr>New instructions</vt:lpstr>
      <vt:lpstr>PowerPoint Presentation</vt:lpstr>
      <vt:lpstr>New packet arrangement for RC</vt:lpstr>
      <vt:lpstr>PowerPoint Presentation</vt:lpstr>
      <vt:lpstr>PowerPoint Presentation</vt:lpstr>
      <vt:lpstr>Activities at Distribution Centre (DC) on P-1 day</vt:lpstr>
      <vt:lpstr>Tagging of Polling Party at Distribution Centre</vt:lpstr>
      <vt:lpstr>Dispersal Centre to have following  arrangements:</vt:lpstr>
      <vt:lpstr>PowerPoint Presentation</vt:lpstr>
      <vt:lpstr>Checking Polling Materials</vt:lpstr>
      <vt:lpstr>EVM/VVPAT  checking </vt:lpstr>
      <vt:lpstr>PowerPoint Presentation</vt:lpstr>
      <vt:lpstr>ভোটার তালিকা</vt:lpstr>
      <vt:lpstr>PowerPoint Presentation</vt:lpstr>
      <vt:lpstr>PowerPoint Presentation</vt:lpstr>
      <vt:lpstr>PowerPoint Presentation</vt:lpstr>
      <vt:lpstr>PowerPoint Presentation</vt:lpstr>
      <vt:lpstr>PowerPoint Presentation</vt:lpstr>
      <vt:lpstr>PowerPoint Presentation</vt:lpstr>
      <vt:lpstr>E-Roll for Poll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GOING ARMED TO / NEAR A POLLING STATION  - contd.      </vt:lpstr>
      <vt:lpstr> PREVENTIVE MEASURES NEAR POLLING BOOTH - contd. </vt:lpstr>
      <vt:lpstr>Prohibition of Canvassing, Loudspeakers, Mega phones etc. and disorderly conduct within 100 mtrs of a PS (S. 131 RPA 1951) - Use of cell phones </vt:lpstr>
      <vt:lpstr>PowerPoint Presentation</vt:lpstr>
      <vt:lpstr>PowerPoint Presentation</vt:lpstr>
      <vt:lpstr> - REGULATION OF PLYING OF VEHICLES ON POLL DAY - contd.  </vt:lpstr>
      <vt:lpstr>PowerPoint Presentation</vt:lpstr>
      <vt:lpstr>PowerPoint Presentation</vt:lpstr>
      <vt:lpstr>PowerPoint Presentation</vt:lpstr>
      <vt:lpstr>PowerPoint Presentation</vt:lpstr>
      <vt:lpstr> Activities On the Day Of Poll: Preliminaries</vt:lpstr>
      <vt:lpstr>PowerPoint Presentation</vt:lpstr>
      <vt:lpstr>PowerPoint Presentation</vt:lpstr>
      <vt:lpstr>Mock Poll</vt:lpstr>
      <vt:lpstr>PowerPoint Presentation</vt:lpstr>
      <vt:lpstr>Sealing of Mock poll slips and preparation of VVPAT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Sealing of Envelope having mock poll printed ballot slips with Pink Paper Seal</vt:lpstr>
      <vt:lpstr>                 CLOSING AND SEALING C.U.  FIXING OF GREEN PAPER SEAL:</vt:lpstr>
      <vt:lpstr>PowerPoint Presentation</vt:lpstr>
      <vt:lpstr>PowerPoint Presentation</vt:lpstr>
      <vt:lpstr>PowerPoint Presentation</vt:lpstr>
      <vt:lpstr>PowerPoint Presentation</vt:lpstr>
      <vt:lpstr>PowerPoint Presentation</vt:lpstr>
      <vt:lpstr>PowerPoint Presentation</vt:lpstr>
      <vt:lpstr>Identification of reserve EVMs and VVPATs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COMMENCEMENT OF POLL</vt:lpstr>
      <vt:lpstr>PowerPoint Presentation</vt:lpstr>
      <vt:lpstr>POLL DAY</vt:lpstr>
      <vt:lpstr>SET UP OF EVMs AND VVPATs</vt:lpstr>
      <vt:lpstr>Poll Process: Regulation of Entry at Polling Stations</vt:lpstr>
      <vt:lpstr>Role Of CPF at Polling Station on Poll Day</vt:lpstr>
      <vt:lpstr>Presence of Media</vt:lpstr>
      <vt:lpstr>Duties Of Polling Officers</vt:lpstr>
      <vt:lpstr>Duties of First Polling Officer</vt:lpstr>
      <vt:lpstr>PowerPoint Presentation</vt:lpstr>
      <vt:lpstr>PowerPoint Presentation</vt:lpstr>
      <vt:lpstr>PowerPoint Presentation</vt:lpstr>
      <vt:lpstr>Duties of Second Polling Officer</vt:lpstr>
      <vt:lpstr>PowerPoint Presentation</vt:lpstr>
      <vt:lpstr>Duties of Second Polling Officer</vt:lpstr>
      <vt:lpstr>APPLICATION OF INDELIBLE INK</vt:lpstr>
      <vt:lpstr>ISSUE OF VOTER’S SLIPS</vt:lpstr>
      <vt:lpstr>RECORDING OF VOTES</vt:lpstr>
      <vt:lpstr>Duties of Micro-observers  </vt:lpstr>
      <vt:lpstr>Plz. Note</vt:lpstr>
      <vt:lpstr>Procedure for ED vote</vt:lpstr>
      <vt:lpstr>Election Duty Certificate</vt:lpstr>
      <vt:lpstr>PowerPoint Presentation</vt:lpstr>
      <vt:lpstr>PowerPoint Presentation</vt:lpstr>
      <vt:lpstr>PowerPoint Presentation</vt:lpstr>
      <vt:lpstr>PowerPoint Presentation</vt:lpstr>
      <vt:lpstr>PowerPoint Presentation</vt:lpstr>
      <vt:lpstr>VVPAT Complaint by voter – Rule 49MA</vt:lpstr>
      <vt:lpstr>VOTING BY BLIND AND INFIRM VOTERS</vt:lpstr>
      <vt:lpstr>PowerPoint Presentation</vt:lpstr>
      <vt:lpstr>PowerPoint Presentation</vt:lpstr>
      <vt:lpstr>PowerPoint Presentation</vt:lpstr>
      <vt:lpstr>PowerPoint Presentation</vt:lpstr>
      <vt:lpstr>CHALLENGED VOTES</vt:lpstr>
      <vt:lpstr>DECLARATION OF ELECTOR ABOUT AGE</vt:lpstr>
      <vt:lpstr>TENDERED VOTES</vt:lpstr>
      <vt:lpstr>PowerPoint Presentation</vt:lpstr>
      <vt:lpstr>Voting by voters from ASD list</vt:lpstr>
      <vt:lpstr>PowerPoint Presentation</vt:lpstr>
      <vt:lpstr>PowerPoint Presentation</vt:lpstr>
      <vt:lpstr>VOTING BY PROXY</vt:lpstr>
      <vt:lpstr>REFUSAL TO OBSERVE VOTING PROCEDURE</vt:lpstr>
      <vt:lpstr>ELECTORS DECIDING NOT TO VOTE</vt:lpstr>
      <vt:lpstr>REPORTS OF PRESIDING OFFICER</vt:lpstr>
      <vt:lpstr>PowerPoint Presentation</vt:lpstr>
      <vt:lpstr>Close Of Poll </vt:lpstr>
      <vt:lpstr>Close Of Poll </vt:lpstr>
      <vt:lpstr>PowerPoint Presentation</vt:lpstr>
      <vt:lpstr>ACCOUNT OF VOTE RECORDED</vt:lpstr>
      <vt:lpstr>PowerPoint Presentation</vt:lpstr>
      <vt:lpstr>PowerPoint Presentation</vt:lpstr>
      <vt:lpstr>PowerPoint Presentation</vt:lpstr>
      <vt:lpstr>Items to be signed by polling agents on Poll day</vt:lpstr>
      <vt:lpstr>PowerPoint Presentation</vt:lpstr>
      <vt:lpstr>PowerPoint Presentation</vt:lpstr>
      <vt:lpstr>PowerPoint Presentation</vt:lpstr>
      <vt:lpstr>PowerPoint Presentation</vt:lpstr>
      <vt:lpstr>PowerPoint Presentation</vt:lpstr>
      <vt:lpstr>SEALING OF EVM  and Polled Materials AFTER POLL</vt:lpstr>
      <vt:lpstr>PREPARATION OF PRO’S DIARY</vt:lpstr>
      <vt:lpstr>Visit 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Sixth Packet (Blue colour)</vt:lpstr>
      <vt:lpstr>PowerPoint Presentation</vt:lpstr>
      <vt:lpstr>PowerPoint Presentation</vt:lpstr>
      <vt:lpstr>ভোটের সামগ্রী জমা নেওয়ার ব্যবস্থাপনা </vt:lpstr>
      <vt:lpstr>PowerPoint Presentation</vt:lpstr>
      <vt:lpstr>RC তে SPECIAL COUNTER এই কাউন্টার গুলোর ওপরে নির্দিষ্ট পোলিং স্টেশনের নম্বর এবং নাম লেখা থাকবে</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chirag</dc:creator>
  <cp:lastModifiedBy>ceo off</cp:lastModifiedBy>
  <cp:revision>474</cp:revision>
  <dcterms:created xsi:type="dcterms:W3CDTF">2013-06-26T09:24:00Z</dcterms:created>
  <dcterms:modified xsi:type="dcterms:W3CDTF">2026-03-27T05:03:55Z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30DF1E7F24FF4A48AC5D3CE70D69BC39_13</vt:lpwstr>
  </property>
  <property fmtid="{D5CDD505-2E9C-101B-9397-08002B2CF9AE}" pid="3" name="KSOProductBuildVer">
    <vt:lpwstr>1033-12.2.0.13489</vt:lpwstr>
  </property>
</Properties>
</file>